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sldIdLst>
    <p:sldId id="256" r:id="rId5"/>
    <p:sldId id="278" r:id="rId6"/>
    <p:sldId id="258" r:id="rId7"/>
    <p:sldId id="277" r:id="rId8"/>
    <p:sldId id="262" r:id="rId9"/>
    <p:sldId id="270" r:id="rId10"/>
    <p:sldId id="271" r:id="rId11"/>
    <p:sldId id="279" r:id="rId12"/>
    <p:sldId id="273" r:id="rId13"/>
    <p:sldId id="275"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576" userDrawn="1">
          <p15:clr>
            <a:srgbClr val="A4A3A4"/>
          </p15:clr>
        </p15:guide>
        <p15:guide id="2" orient="horz" pos="216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 id="3" name="Shashank Singh" initials="SS" lastIdx="1" clrIdx="2">
    <p:extLst>
      <p:ext uri="{19B8F6BF-5375-455C-9EA6-DF929625EA0E}">
        <p15:presenceInfo xmlns:p15="http://schemas.microsoft.com/office/powerpoint/2012/main" userId="Shashank Sing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4754" autoAdjust="0"/>
    <p:restoredTop sz="93216" autoAdjust="0"/>
  </p:normalViewPr>
  <p:slideViewPr>
    <p:cSldViewPr snapToGrid="0">
      <p:cViewPr varScale="1">
        <p:scale>
          <a:sx n="104" d="100"/>
          <a:sy n="104" d="100"/>
        </p:scale>
        <p:origin x="360" y="86"/>
      </p:cViewPr>
      <p:guideLst>
        <p:guide pos="576"/>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2" d="100"/>
          <a:sy n="62" d="100"/>
        </p:scale>
        <p:origin x="3154"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jpeg>
</file>

<file path=ppt/media/image2.jpeg>
</file>

<file path=ppt/media/image20.png>
</file>

<file path=ppt/media/image21.png>
</file>

<file path=ppt/media/image3.png>
</file>

<file path=ppt/media/image4.jpeg>
</file>

<file path=ppt/media/image5.pn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7FD71-DE7D-47EA-BD5F-935596C85A92}" type="datetimeFigureOut">
              <a:rPr lang="en-US" smtClean="0"/>
              <a:t>5/19/2022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B89DD0-1E8D-4B61-ADE9-B87318B81BF8}" type="slidenum">
              <a:rPr lang="en-US" smtClean="0"/>
              <a:t>‹#›</a:t>
            </a:fld>
            <a:endParaRPr lang="en-US" dirty="0"/>
          </a:p>
        </p:txBody>
      </p:sp>
    </p:spTree>
    <p:extLst>
      <p:ext uri="{BB962C8B-B14F-4D97-AF65-F5344CB8AC3E}">
        <p14:creationId xmlns:p14="http://schemas.microsoft.com/office/powerpoint/2010/main" val="2318534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B89DD0-1E8D-4B61-ADE9-B87318B81BF8}" type="slidenum">
              <a:rPr lang="en-US" smtClean="0"/>
              <a:t>1</a:t>
            </a:fld>
            <a:endParaRPr lang="en-US" dirty="0"/>
          </a:p>
        </p:txBody>
      </p:sp>
    </p:spTree>
    <p:extLst>
      <p:ext uri="{BB962C8B-B14F-4D97-AF65-F5344CB8AC3E}">
        <p14:creationId xmlns:p14="http://schemas.microsoft.com/office/powerpoint/2010/main" val="3227230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DF764D-A077-4BED-ABF1-8DF341BC85D7}"/>
              </a:ext>
            </a:extLst>
          </p:cNvPr>
          <p:cNvSpPr>
            <a:spLocks noGrp="1"/>
          </p:cNvSpPr>
          <p:nvPr>
            <p:ph type="pic" sz="quarter" idx="10"/>
          </p:nvPr>
        </p:nvSpPr>
        <p:spPr>
          <a:xfrm>
            <a:off x="458724" y="411480"/>
            <a:ext cx="11274552" cy="603504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458724" y="3236493"/>
            <a:ext cx="5149596" cy="1448385"/>
          </a:xfrm>
          <a:solidFill>
            <a:schemeClr val="bg1">
              <a:alpha val="80000"/>
            </a:schemeClr>
          </a:solidFill>
        </p:spPr>
        <p:txBody>
          <a:bodyPr lIns="502920" bIns="137160" anchor="b">
            <a:normAutofit/>
          </a:bodyPr>
          <a:lstStyle>
            <a:lvl1pPr algn="l">
              <a:defRPr sz="3600">
                <a:solidFill>
                  <a:schemeClr val="bg2">
                    <a:lumMod val="50000"/>
                  </a:schemeClr>
                </a:solidFill>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58724" y="4684879"/>
            <a:ext cx="5149596" cy="524794"/>
          </a:xfrm>
          <a:solidFill>
            <a:schemeClr val="bg1">
              <a:alpha val="80000"/>
            </a:schemeClr>
          </a:solidFill>
        </p:spPr>
        <p:txBody>
          <a:bodyPr lIns="502920">
            <a:normAutofit/>
          </a:bodyPr>
          <a:lstStyle>
            <a:lvl1pPr marL="0" indent="0" algn="l">
              <a:buNone/>
              <a:defRPr sz="1400" spc="30" baseline="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p:txBody>
          <a:bodyPr>
            <a:normAutofit/>
          </a:bodyPr>
          <a:lstStyle>
            <a:lvl1pPr>
              <a:defRPr sz="3600">
                <a:solidFill>
                  <a:schemeClr val="bg2">
                    <a:lumMod val="50000"/>
                  </a:schemeClr>
                </a:solidFill>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457200" y="1825625"/>
            <a:ext cx="11430000" cy="4351338"/>
          </a:xfrm>
        </p:spPr>
        <p:txBody>
          <a:bodyPr/>
          <a:lstStyle>
            <a:lvl1pPr>
              <a:defRPr>
                <a:solidFill>
                  <a:schemeClr val="bg2">
                    <a:lumMod val="50000"/>
                  </a:schemeClr>
                </a:solidFill>
              </a:defRPr>
            </a:lvl1pPr>
            <a:lvl2pPr>
              <a:defRPr>
                <a:solidFill>
                  <a:schemeClr val="bg2">
                    <a:lumMod val="50000"/>
                  </a:schemeClr>
                </a:solidFill>
              </a:defRPr>
            </a:lvl2pPr>
            <a:lvl3pPr>
              <a:defRPr>
                <a:solidFill>
                  <a:schemeClr val="bg2">
                    <a:lumMod val="50000"/>
                  </a:schemeClr>
                </a:solidFill>
              </a:defRPr>
            </a:lvl3pPr>
            <a:lvl4pPr>
              <a:defRPr>
                <a:solidFill>
                  <a:schemeClr val="bg2">
                    <a:lumMod val="50000"/>
                  </a:schemeClr>
                </a:solidFill>
              </a:defRPr>
            </a:lvl4pPr>
            <a:lvl5pPr>
              <a:defRPr>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0DAF765-81DF-4CD4-A737-DDE62C84D091}"/>
              </a:ext>
            </a:extLst>
          </p:cNvPr>
          <p:cNvSpPr>
            <a:spLocks noGrp="1"/>
          </p:cNvSpPr>
          <p:nvPr>
            <p:ph type="dt" sz="half" idx="10"/>
          </p:nvPr>
        </p:nvSpPr>
        <p:spPr/>
        <p:txBody>
          <a:bodyPr/>
          <a:lstStyle/>
          <a:p>
            <a:r>
              <a:rPr lang="en-US"/>
              <a:t>2022</a:t>
            </a:r>
            <a:endParaRPr lang="en-US" dirty="0"/>
          </a:p>
        </p:txBody>
      </p:sp>
      <p:sp>
        <p:nvSpPr>
          <p:cNvPr id="5" name="Footer Placeholder 4">
            <a:extLst>
              <a:ext uri="{FF2B5EF4-FFF2-40B4-BE49-F238E27FC236}">
                <a16:creationId xmlns:a16="http://schemas.microsoft.com/office/drawing/2014/main" id="{70C67C45-8307-4F47-91BB-229B740A8CEE}"/>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6" name="Slide Number Placeholder 5">
            <a:extLst>
              <a:ext uri="{FF2B5EF4-FFF2-40B4-BE49-F238E27FC236}">
                <a16:creationId xmlns:a16="http://schemas.microsoft.com/office/drawing/2014/main" id="{97D8F83D-D593-4D91-ADFA-C49B8378676D}"/>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2776643-6C33-46CD-A918-AB0CEA571F00}"/>
              </a:ext>
            </a:extLst>
          </p:cNvPr>
          <p:cNvSpPr/>
          <p:nvPr userDrawn="1"/>
        </p:nvSpPr>
        <p:spPr>
          <a:xfrm>
            <a:off x="6086475" y="1682496"/>
            <a:ext cx="5638800" cy="4572000"/>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FB6E62D2-A055-4712-92CC-4B02419D51FB}"/>
              </a:ext>
            </a:extLst>
          </p:cNvPr>
          <p:cNvSpPr/>
          <p:nvPr userDrawn="1"/>
        </p:nvSpPr>
        <p:spPr>
          <a:xfrm>
            <a:off x="457200" y="1681163"/>
            <a:ext cx="5638800" cy="4572000"/>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hasCustomPrompt="1"/>
          </p:nvPr>
        </p:nvSpPr>
        <p:spPr>
          <a:xfrm>
            <a:off x="457200" y="365125"/>
            <a:ext cx="10515600" cy="1325563"/>
          </a:xfrm>
        </p:spPr>
        <p:txBody>
          <a:bodyPr/>
          <a:lstStyle>
            <a:lvl1pPr>
              <a:defRPr/>
            </a:lvl1pPr>
          </a:lstStyle>
          <a:p>
            <a:r>
              <a:rPr lang="en-US" dirty="0"/>
              <a:t>CLICK TO ADD TITLE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1289640" y="1844259"/>
            <a:ext cx="3657600" cy="823912"/>
          </a:xfrm>
        </p:spPr>
        <p:txBody>
          <a:bodyPr anchor="ctr" anchorCtr="0">
            <a:normAutofit/>
          </a:bodyPr>
          <a:lstStyle>
            <a:lvl1pPr marL="0" indent="0">
              <a:buNone/>
              <a:defRPr sz="20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289640" y="2668171"/>
            <a:ext cx="3657600" cy="3684588"/>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6780133" y="1808163"/>
            <a:ext cx="4703841" cy="823912"/>
          </a:xfrm>
        </p:spPr>
        <p:txBody>
          <a:bodyPr anchor="ctr" anchorCtr="0">
            <a:normAutofit/>
          </a:bodyPr>
          <a:lstStyle>
            <a:lvl1pPr marL="0" indent="0">
              <a:buNone/>
              <a:defRPr sz="20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780134" y="2632075"/>
            <a:ext cx="3657600" cy="3684588"/>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B3940682-7091-4427-B158-074D4A471374}"/>
              </a:ext>
            </a:extLst>
          </p:cNvPr>
          <p:cNvSpPr>
            <a:spLocks noGrp="1"/>
          </p:cNvSpPr>
          <p:nvPr>
            <p:ph type="dt" sz="half" idx="10"/>
          </p:nvPr>
        </p:nvSpPr>
        <p:spPr/>
        <p:txBody>
          <a:bodyPr/>
          <a:lstStyle/>
          <a:p>
            <a:r>
              <a:rPr lang="en-US"/>
              <a:t>2022</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82215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3 colum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4C89FBE-3029-4F92-8308-F830BB1420FF}"/>
              </a:ext>
              <a:ext uri="{C183D7F6-B498-43B3-948B-1728B52AA6E4}">
                <adec:decorative xmlns:adec="http://schemas.microsoft.com/office/drawing/2017/decorative" val="1"/>
              </a:ext>
            </a:extLst>
          </p:cNvPr>
          <p:cNvSpPr/>
          <p:nvPr userDrawn="1"/>
        </p:nvSpPr>
        <p:spPr>
          <a:xfrm>
            <a:off x="7958712" y="1681163"/>
            <a:ext cx="3749040" cy="4572000"/>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E0A4C88-FF32-4096-9EA9-EC22D3682F4C}"/>
              </a:ext>
              <a:ext uri="{C183D7F6-B498-43B3-948B-1728B52AA6E4}">
                <adec:decorative xmlns:adec="http://schemas.microsoft.com/office/drawing/2017/decorative" val="1"/>
              </a:ext>
            </a:extLst>
          </p:cNvPr>
          <p:cNvSpPr/>
          <p:nvPr userDrawn="1"/>
        </p:nvSpPr>
        <p:spPr>
          <a:xfrm>
            <a:off x="4211097" y="1682496"/>
            <a:ext cx="3749040" cy="4572000"/>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9437559B-132E-4A6E-ADBE-41DB38EC8048}"/>
              </a:ext>
              <a:ext uri="{C183D7F6-B498-43B3-948B-1728B52AA6E4}">
                <adec:decorative xmlns:adec="http://schemas.microsoft.com/office/drawing/2017/decorative" val="1"/>
              </a:ext>
            </a:extLst>
          </p:cNvPr>
          <p:cNvSpPr/>
          <p:nvPr userDrawn="1"/>
        </p:nvSpPr>
        <p:spPr>
          <a:xfrm>
            <a:off x="463176" y="1681163"/>
            <a:ext cx="3749040" cy="4572000"/>
          </a:xfrm>
          <a:prstGeom prst="rect">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hasCustomPrompt="1"/>
          </p:nvPr>
        </p:nvSpPr>
        <p:spPr>
          <a:xfrm>
            <a:off x="457200" y="365125"/>
            <a:ext cx="10515600" cy="1325563"/>
          </a:xfrm>
        </p:spPr>
        <p:txBody>
          <a:bodyPr/>
          <a:lstStyle>
            <a:lvl1pPr>
              <a:defRPr/>
            </a:lvl1pPr>
          </a:lstStyle>
          <a:p>
            <a:r>
              <a:rPr lang="en-US" dirty="0"/>
              <a:t>CLICK TO ADD TITLE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8" y="1966913"/>
            <a:ext cx="2971800" cy="823912"/>
          </a:xfrm>
        </p:spPr>
        <p:txBody>
          <a:bodyPr anchor="b" anchorCtr="0">
            <a:noAutofit/>
          </a:bodyPr>
          <a:lstStyle>
            <a:lvl1pPr marL="0" indent="0">
              <a:buNone/>
              <a:defRPr sz="18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8" y="2790825"/>
            <a:ext cx="2971800" cy="3248025"/>
          </a:xfrm>
        </p:spPr>
        <p:txBody>
          <a:bodyPr>
            <a:normAutofit/>
          </a:bodyPr>
          <a:lstStyle>
            <a:lvl1pPr>
              <a:lnSpc>
                <a:spcPts val="2000"/>
              </a:lnSpc>
              <a:defRPr sz="1400"/>
            </a:lvl1pPr>
            <a:lvl2pPr>
              <a:lnSpc>
                <a:spcPts val="2000"/>
              </a:lnSpc>
              <a:defRPr sz="1400"/>
            </a:lvl2pPr>
            <a:lvl3pPr>
              <a:lnSpc>
                <a:spcPts val="2000"/>
              </a:lnSpc>
              <a:defRPr sz="1400"/>
            </a:lvl3pPr>
            <a:lvl4pPr>
              <a:lnSpc>
                <a:spcPts val="2000"/>
              </a:lnSpc>
              <a:defRPr sz="1400"/>
            </a:lvl4pPr>
            <a:lvl5pPr>
              <a:lnSpc>
                <a:spcPts val="2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4610188" y="1966913"/>
            <a:ext cx="2971800" cy="823912"/>
          </a:xfrm>
        </p:spPr>
        <p:txBody>
          <a:bodyPr anchor="b" anchorCtr="0">
            <a:noAutofit/>
          </a:bodyPr>
          <a:lstStyle>
            <a:lvl1pPr marL="0" indent="0">
              <a:buNone/>
              <a:defRPr sz="18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610188" y="2790825"/>
            <a:ext cx="2971800" cy="3246120"/>
          </a:xfrm>
        </p:spPr>
        <p:txBody>
          <a:bodyPr>
            <a:normAutofit/>
          </a:bodyPr>
          <a:lstStyle>
            <a:lvl1pPr>
              <a:lnSpc>
                <a:spcPts val="2000"/>
              </a:lnSpc>
              <a:defRPr sz="1400"/>
            </a:lvl1pPr>
            <a:lvl2pPr>
              <a:lnSpc>
                <a:spcPts val="2000"/>
              </a:lnSpc>
              <a:defRPr sz="1400"/>
            </a:lvl2pPr>
            <a:lvl3pPr>
              <a:lnSpc>
                <a:spcPts val="2000"/>
              </a:lnSpc>
              <a:defRPr sz="1400"/>
            </a:lvl3pPr>
            <a:lvl4pPr>
              <a:lnSpc>
                <a:spcPts val="2000"/>
              </a:lnSpc>
              <a:defRPr sz="1400"/>
            </a:lvl4pPr>
            <a:lvl5pPr>
              <a:lnSpc>
                <a:spcPts val="2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a:extLst>
              <a:ext uri="{FF2B5EF4-FFF2-40B4-BE49-F238E27FC236}">
                <a16:creationId xmlns:a16="http://schemas.microsoft.com/office/drawing/2014/main" id="{FF7BCB16-19B7-48F6-94CD-563F43988749}"/>
              </a:ext>
            </a:extLst>
          </p:cNvPr>
          <p:cNvSpPr>
            <a:spLocks noGrp="1"/>
          </p:cNvSpPr>
          <p:nvPr>
            <p:ph type="body" sz="quarter" idx="13" hasCustomPrompt="1"/>
          </p:nvPr>
        </p:nvSpPr>
        <p:spPr>
          <a:xfrm>
            <a:off x="8430134" y="1976438"/>
            <a:ext cx="2971800" cy="823912"/>
          </a:xfrm>
        </p:spPr>
        <p:txBody>
          <a:bodyPr anchor="b" anchorCtr="0">
            <a:noAutofit/>
          </a:bodyPr>
          <a:lstStyle>
            <a:lvl1pPr marL="0" indent="0">
              <a:buNone/>
              <a:defRPr sz="18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Content Placeholder 5">
            <a:extLst>
              <a:ext uri="{FF2B5EF4-FFF2-40B4-BE49-F238E27FC236}">
                <a16:creationId xmlns:a16="http://schemas.microsoft.com/office/drawing/2014/main" id="{8FBB2F8D-6092-468C-BA48-836286C6B7E1}"/>
              </a:ext>
            </a:extLst>
          </p:cNvPr>
          <p:cNvSpPr>
            <a:spLocks noGrp="1"/>
          </p:cNvSpPr>
          <p:nvPr>
            <p:ph sz="quarter" idx="14"/>
          </p:nvPr>
        </p:nvSpPr>
        <p:spPr>
          <a:xfrm>
            <a:off x="8430134" y="2800350"/>
            <a:ext cx="2971800" cy="3246120"/>
          </a:xfrm>
        </p:spPr>
        <p:txBody>
          <a:bodyPr>
            <a:normAutofit/>
          </a:bodyPr>
          <a:lstStyle>
            <a:lvl1pPr>
              <a:lnSpc>
                <a:spcPts val="2000"/>
              </a:lnSpc>
              <a:defRPr sz="1400"/>
            </a:lvl1pPr>
            <a:lvl2pPr>
              <a:lnSpc>
                <a:spcPts val="2000"/>
              </a:lnSpc>
              <a:defRPr sz="1400"/>
            </a:lvl2pPr>
            <a:lvl3pPr>
              <a:lnSpc>
                <a:spcPts val="2000"/>
              </a:lnSpc>
              <a:defRPr sz="1400"/>
            </a:lvl3pPr>
            <a:lvl4pPr>
              <a:lnSpc>
                <a:spcPts val="2000"/>
              </a:lnSpc>
              <a:defRPr sz="1400"/>
            </a:lvl4pPr>
            <a:lvl5pPr>
              <a:lnSpc>
                <a:spcPts val="2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B3940682-7091-4427-B158-074D4A471374}"/>
              </a:ext>
            </a:extLst>
          </p:cNvPr>
          <p:cNvSpPr>
            <a:spLocks noGrp="1"/>
          </p:cNvSpPr>
          <p:nvPr>
            <p:ph type="dt" sz="half" idx="10"/>
          </p:nvPr>
        </p:nvSpPr>
        <p:spPr/>
        <p:txBody>
          <a:bodyPr/>
          <a:lstStyle/>
          <a:p>
            <a:r>
              <a:rPr lang="en-US"/>
              <a:t>2022</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2125638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FE5633F8-C03D-4CEE-BEDD-1B6648554C09}"/>
              </a:ext>
            </a:extLst>
          </p:cNvPr>
          <p:cNvSpPr>
            <a:spLocks noGrp="1"/>
          </p:cNvSpPr>
          <p:nvPr>
            <p:ph type="pic" sz="quarter" idx="14"/>
          </p:nvPr>
        </p:nvSpPr>
        <p:spPr>
          <a:xfrm>
            <a:off x="8622628" y="685800"/>
            <a:ext cx="3200400" cy="5486400"/>
          </a:xfrm>
          <a:solidFill>
            <a:schemeClr val="accent2"/>
          </a:solidFill>
        </p:spPr>
        <p:txBody>
          <a:bodyPr/>
          <a:lstStyle/>
          <a:p>
            <a:r>
              <a:rPr lang="en-US"/>
              <a:t>Click icon to add picture</a:t>
            </a:r>
            <a:endParaRPr lang="en-US" dirty="0"/>
          </a:p>
        </p:txBody>
      </p:sp>
      <p:sp>
        <p:nvSpPr>
          <p:cNvPr id="6" name="Rectangle 5">
            <a:extLst>
              <a:ext uri="{FF2B5EF4-FFF2-40B4-BE49-F238E27FC236}">
                <a16:creationId xmlns:a16="http://schemas.microsoft.com/office/drawing/2014/main" id="{4CA4DC27-A467-4265-AAB1-754D3F86CCAF}"/>
              </a:ext>
              <a:ext uri="{C183D7F6-B498-43B3-948B-1728B52AA6E4}">
                <adec:decorative xmlns:adec="http://schemas.microsoft.com/office/drawing/2017/decorative" val="1"/>
              </a:ext>
            </a:extLst>
          </p:cNvPr>
          <p:cNvSpPr/>
          <p:nvPr userDrawn="1"/>
        </p:nvSpPr>
        <p:spPr>
          <a:xfrm>
            <a:off x="0" y="1"/>
            <a:ext cx="6096000" cy="6858000"/>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457200" y="850230"/>
            <a:ext cx="5009147" cy="1325563"/>
          </a:xfrm>
        </p:spPr>
        <p:txBody>
          <a:bodyPr>
            <a:normAutofit/>
          </a:bodyPr>
          <a:lstStyle>
            <a:lvl1pPr>
              <a:defRPr sz="3600">
                <a:solidFill>
                  <a:schemeClr val="bg2">
                    <a:lumMod val="50000"/>
                  </a:schemeClr>
                </a:solidFill>
              </a:defRPr>
            </a:lvl1pPr>
          </a:lstStyle>
          <a:p>
            <a:r>
              <a:rPr lang="en-US" dirty="0"/>
              <a:t>CLICK TO ADD TITLE</a:t>
            </a:r>
          </a:p>
        </p:txBody>
      </p:sp>
      <p:sp>
        <p:nvSpPr>
          <p:cNvPr id="9" name="Text Placeholder 8">
            <a:extLst>
              <a:ext uri="{FF2B5EF4-FFF2-40B4-BE49-F238E27FC236}">
                <a16:creationId xmlns:a16="http://schemas.microsoft.com/office/drawing/2014/main" id="{2C9CC7B6-D9ED-464B-8206-98055EB53FCF}"/>
              </a:ext>
            </a:extLst>
          </p:cNvPr>
          <p:cNvSpPr>
            <a:spLocks noGrp="1"/>
          </p:cNvSpPr>
          <p:nvPr>
            <p:ph type="body" sz="quarter" idx="13"/>
          </p:nvPr>
        </p:nvSpPr>
        <p:spPr>
          <a:xfrm>
            <a:off x="457200" y="2490788"/>
            <a:ext cx="4572000" cy="3536950"/>
          </a:xfrm>
        </p:spPr>
        <p:txBody>
          <a:bodyPr>
            <a:normAutofit/>
          </a:bodyPr>
          <a:lstStyle>
            <a:lvl1pPr marL="0" indent="0">
              <a:lnSpc>
                <a:spcPts val="2400"/>
              </a:lnSpc>
              <a:buNone/>
              <a:defRPr sz="1400" spc="30" baseline="0"/>
            </a:lvl1pPr>
            <a:lvl2pPr marL="457200" indent="0">
              <a:lnSpc>
                <a:spcPts val="2400"/>
              </a:lnSpc>
              <a:buNone/>
              <a:defRPr sz="1400" spc="30" baseline="0"/>
            </a:lvl2pPr>
            <a:lvl3pPr marL="914400" indent="0">
              <a:lnSpc>
                <a:spcPts val="2400"/>
              </a:lnSpc>
              <a:buNone/>
              <a:defRPr sz="1400" spc="30" baseline="0"/>
            </a:lvl3pPr>
            <a:lvl4pPr marL="1371600" indent="0">
              <a:lnSpc>
                <a:spcPts val="2400"/>
              </a:lnSpc>
              <a:buNone/>
              <a:defRPr sz="1400" spc="30" baseline="0"/>
            </a:lvl4pPr>
            <a:lvl5pPr marL="1828800" indent="0">
              <a:lnSpc>
                <a:spcPts val="2400"/>
              </a:lnSpc>
              <a:buNone/>
              <a:defRPr sz="1400" spc="3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Picture Placeholder 12">
            <a:extLst>
              <a:ext uri="{FF2B5EF4-FFF2-40B4-BE49-F238E27FC236}">
                <a16:creationId xmlns:a16="http://schemas.microsoft.com/office/drawing/2014/main" id="{1743C040-0A81-4A38-879D-07BBD184231D}"/>
              </a:ext>
            </a:extLst>
          </p:cNvPr>
          <p:cNvSpPr>
            <a:spLocks noGrp="1"/>
          </p:cNvSpPr>
          <p:nvPr>
            <p:ph type="pic" sz="quarter" idx="15"/>
          </p:nvPr>
        </p:nvSpPr>
        <p:spPr>
          <a:xfrm>
            <a:off x="6781800" y="2492375"/>
            <a:ext cx="2286000" cy="2514600"/>
          </a:xfrm>
          <a:solidFill>
            <a:schemeClr val="accent2"/>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2022</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10" name="Freeform: Shape 9">
            <a:extLst>
              <a:ext uri="{FF2B5EF4-FFF2-40B4-BE49-F238E27FC236}">
                <a16:creationId xmlns:a16="http://schemas.microsoft.com/office/drawing/2014/main" id="{7CBDD4A8-3B48-439C-B601-8D04B8714324}"/>
              </a:ext>
              <a:ext uri="{C183D7F6-B498-43B3-948B-1728B52AA6E4}">
                <adec:decorative xmlns:adec="http://schemas.microsoft.com/office/drawing/2017/decorative" val="1"/>
              </a:ext>
            </a:extLst>
          </p:cNvPr>
          <p:cNvSpPr/>
          <p:nvPr userDrawn="1"/>
        </p:nvSpPr>
        <p:spPr>
          <a:xfrm rot="13547565" flipH="1">
            <a:off x="761136" y="5210984"/>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3">
              <a:lumMod val="40000"/>
              <a:lumOff val="60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2228467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DF764D-A077-4BED-ABF1-8DF341BC85D7}"/>
              </a:ext>
            </a:extLst>
          </p:cNvPr>
          <p:cNvSpPr>
            <a:spLocks noGrp="1"/>
          </p:cNvSpPr>
          <p:nvPr>
            <p:ph type="pic" sz="quarter" idx="10"/>
          </p:nvPr>
        </p:nvSpPr>
        <p:spPr>
          <a:xfrm>
            <a:off x="458724" y="411480"/>
            <a:ext cx="11274552" cy="5870448"/>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457201" y="3490624"/>
            <a:ext cx="4571999" cy="1235382"/>
          </a:xfrm>
          <a:solidFill>
            <a:schemeClr val="bg1">
              <a:alpha val="80000"/>
            </a:schemeClr>
          </a:solidFill>
        </p:spPr>
        <p:txBody>
          <a:bodyPr lIns="457200" bIns="137160" anchor="b">
            <a:normAutofit/>
          </a:bodyPr>
          <a:lstStyle>
            <a:lvl1pPr algn="l">
              <a:defRPr sz="3600">
                <a:solidFill>
                  <a:schemeClr val="bg2">
                    <a:lumMod val="25000"/>
                  </a:schemeClr>
                </a:solidFill>
              </a:defRPr>
            </a:lvl1pPr>
          </a:lstStyle>
          <a:p>
            <a:r>
              <a:rPr lang="en-US" dirty="0"/>
              <a:t>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57199" y="4726007"/>
            <a:ext cx="4571999" cy="1314432"/>
          </a:xfrm>
          <a:solidFill>
            <a:schemeClr val="bg1">
              <a:alpha val="80000"/>
            </a:schemeClr>
          </a:solidFill>
        </p:spPr>
        <p:txBody>
          <a:bodyPr lIns="502920" rIns="2103120">
            <a:normAutofit/>
          </a:bodyPr>
          <a:lstStyle>
            <a:lvl1pPr marL="0" indent="0" algn="l">
              <a:buNone/>
              <a:defRPr sz="1400" spc="40" baseline="0">
                <a:solidFill>
                  <a:schemeClr val="bg2">
                    <a:lumMod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7FB6E25-C828-48BC-8628-82D1E81A507C}"/>
              </a:ext>
            </a:extLst>
          </p:cNvPr>
          <p:cNvSpPr>
            <a:spLocks noGrp="1"/>
          </p:cNvSpPr>
          <p:nvPr>
            <p:ph type="dt" sz="half" idx="11"/>
          </p:nvPr>
        </p:nvSpPr>
        <p:spPr/>
        <p:txBody>
          <a:bodyPr/>
          <a:lstStyle/>
          <a:p>
            <a:r>
              <a:rPr lang="en-US"/>
              <a:t>2022</a:t>
            </a:r>
            <a:endParaRPr lang="en-US" dirty="0"/>
          </a:p>
        </p:txBody>
      </p:sp>
      <p:sp>
        <p:nvSpPr>
          <p:cNvPr id="6" name="Footer Placeholder 5">
            <a:extLst>
              <a:ext uri="{FF2B5EF4-FFF2-40B4-BE49-F238E27FC236}">
                <a16:creationId xmlns:a16="http://schemas.microsoft.com/office/drawing/2014/main" id="{A210386C-9F0A-4DAC-822E-DEC8EA1DDEAC}"/>
              </a:ext>
            </a:extLst>
          </p:cNvPr>
          <p:cNvSpPr>
            <a:spLocks noGrp="1"/>
          </p:cNvSpPr>
          <p:nvPr>
            <p:ph type="ftr" sz="quarter" idx="12"/>
          </p:nvPr>
        </p:nvSpPr>
        <p:spPr/>
        <p:txBody>
          <a:bodyPr/>
          <a:lstStyle/>
          <a:p>
            <a:r>
              <a:rPr lang="en-US"/>
              <a:t>Credit card fraud detection using supervised machine learning</a:t>
            </a:r>
            <a:endParaRPr lang="en-US" dirty="0"/>
          </a:p>
        </p:txBody>
      </p:sp>
      <p:sp>
        <p:nvSpPr>
          <p:cNvPr id="7" name="Slide Number Placeholder 6">
            <a:extLst>
              <a:ext uri="{FF2B5EF4-FFF2-40B4-BE49-F238E27FC236}">
                <a16:creationId xmlns:a16="http://schemas.microsoft.com/office/drawing/2014/main" id="{AB3A59EB-A4AA-43EC-A853-BDDFB7AB3D8B}"/>
              </a:ext>
            </a:extLst>
          </p:cNvPr>
          <p:cNvSpPr>
            <a:spLocks noGrp="1"/>
          </p:cNvSpPr>
          <p:nvPr>
            <p:ph type="sldNum" sz="quarter" idx="13"/>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614771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56C8C1-E81C-436D-A310-A71CAAE33A17}"/>
              </a:ext>
              <a:ext uri="{C183D7F6-B498-43B3-948B-1728B52AA6E4}">
                <adec:decorative xmlns:adec="http://schemas.microsoft.com/office/drawing/2017/decorative" val="1"/>
              </a:ext>
            </a:extLst>
          </p:cNvPr>
          <p:cNvSpPr/>
          <p:nvPr userDrawn="1"/>
        </p:nvSpPr>
        <p:spPr>
          <a:xfrm>
            <a:off x="6286500" y="946404"/>
            <a:ext cx="5486400" cy="49651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457199" y="2103120"/>
            <a:ext cx="3848101" cy="1325563"/>
          </a:xfrm>
        </p:spPr>
        <p:txBody>
          <a:bodyPr anchor="b" anchorCtr="0">
            <a:normAutofit/>
          </a:bodyPr>
          <a:lstStyle>
            <a:lvl1pPr>
              <a:defRPr sz="3600">
                <a:solidFill>
                  <a:schemeClr val="bg2">
                    <a:lumMod val="50000"/>
                  </a:schemeClr>
                </a:solidFill>
              </a:defRPr>
            </a:lvl1pPr>
          </a:lstStyle>
          <a:p>
            <a:r>
              <a:rPr lang="en-US" dirty="0"/>
              <a:t>CLICK TO ADD TITLE</a:t>
            </a:r>
          </a:p>
        </p:txBody>
      </p:sp>
      <p:sp>
        <p:nvSpPr>
          <p:cNvPr id="13" name="Picture Placeholder 12">
            <a:extLst>
              <a:ext uri="{FF2B5EF4-FFF2-40B4-BE49-F238E27FC236}">
                <a16:creationId xmlns:a16="http://schemas.microsoft.com/office/drawing/2014/main" id="{428B1CE2-91FA-4E2B-8543-3B0F79B4801D}"/>
              </a:ext>
            </a:extLst>
          </p:cNvPr>
          <p:cNvSpPr>
            <a:spLocks noGrp="1"/>
          </p:cNvSpPr>
          <p:nvPr>
            <p:ph type="pic" sz="quarter" idx="15"/>
          </p:nvPr>
        </p:nvSpPr>
        <p:spPr>
          <a:xfrm>
            <a:off x="4697421" y="1600200"/>
            <a:ext cx="2743199" cy="3657600"/>
          </a:xfrm>
          <a:solidFill>
            <a:schemeClr val="accent1"/>
          </a:solidFill>
        </p:spPr>
        <p:txBody>
          <a:bodyPr/>
          <a:lstStyle/>
          <a:p>
            <a:r>
              <a:rPr lang="en-US"/>
              <a:t>Click icon to add picture</a:t>
            </a:r>
            <a:endParaRPr lang="en-US" dirty="0"/>
          </a:p>
        </p:txBody>
      </p:sp>
      <p:sp>
        <p:nvSpPr>
          <p:cNvPr id="10" name="Text Placeholder 6">
            <a:extLst>
              <a:ext uri="{FF2B5EF4-FFF2-40B4-BE49-F238E27FC236}">
                <a16:creationId xmlns:a16="http://schemas.microsoft.com/office/drawing/2014/main" id="{0F7B6DF9-E76A-44ED-B84C-1391CD5D5592}"/>
              </a:ext>
            </a:extLst>
          </p:cNvPr>
          <p:cNvSpPr>
            <a:spLocks noGrp="1"/>
          </p:cNvSpPr>
          <p:nvPr>
            <p:ph type="body" sz="quarter" idx="16"/>
          </p:nvPr>
        </p:nvSpPr>
        <p:spPr>
          <a:xfrm>
            <a:off x="8312614" y="1893262"/>
            <a:ext cx="2743200" cy="3071477"/>
          </a:xfrm>
        </p:spPr>
        <p:txBody>
          <a:bodyPr anchor="ctr" anchorCtr="0">
            <a:normAutofit/>
          </a:bodyPr>
          <a:lstStyle>
            <a:lvl1pPr marL="285750" indent="-285750">
              <a:lnSpc>
                <a:spcPct val="100000"/>
              </a:lnSpc>
              <a:buFont typeface="Arial" panose="020B0604020202020204" pitchFamily="34" charset="0"/>
              <a:buChar char="•"/>
              <a:defRPr sz="1800">
                <a:solidFill>
                  <a:schemeClr val="tx1">
                    <a:lumMod val="75000"/>
                    <a:lumOff val="25000"/>
                  </a:schemeClr>
                </a:solidFill>
              </a:defRPr>
            </a:lvl1pPr>
            <a:lvl2pPr marL="742950" indent="-285750">
              <a:lnSpc>
                <a:spcPct val="100000"/>
              </a:lnSpc>
              <a:buFont typeface="Arial" panose="020B0604020202020204" pitchFamily="34" charset="0"/>
              <a:buChar char="•"/>
              <a:defRPr sz="2000"/>
            </a:lvl2pPr>
            <a:lvl3pPr marL="1200150" indent="-285750">
              <a:lnSpc>
                <a:spcPct val="100000"/>
              </a:lnSpc>
              <a:buFont typeface="Arial" panose="020B0604020202020204" pitchFamily="34" charset="0"/>
              <a:buChar char="•"/>
              <a:defRPr sz="2000"/>
            </a:lvl3pPr>
            <a:lvl4pPr marL="1657350" indent="-285750">
              <a:lnSpc>
                <a:spcPct val="100000"/>
              </a:lnSpc>
              <a:buFont typeface="Arial" panose="020B0604020202020204" pitchFamily="34" charset="0"/>
              <a:buChar char="•"/>
              <a:defRPr sz="2000"/>
            </a:lvl4pPr>
            <a:lvl5pPr marL="2114550" indent="-285750">
              <a:lnSpc>
                <a:spcPct val="100000"/>
              </a:lnSpc>
              <a:buFont typeface="Arial" panose="020B0604020202020204" pitchFamily="34" charset="0"/>
              <a:buChar char="•"/>
              <a:defRPr sz="2000"/>
            </a:lvl5pPr>
          </a:lstStyle>
          <a:p>
            <a:pPr lvl="0"/>
            <a:r>
              <a:rPr lang="en-US"/>
              <a:t>Click to edit Master text styles</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2022</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7" name="Freeform: Shape 6">
            <a:extLst>
              <a:ext uri="{FF2B5EF4-FFF2-40B4-BE49-F238E27FC236}">
                <a16:creationId xmlns:a16="http://schemas.microsoft.com/office/drawing/2014/main" id="{4ECB9306-A7FD-4B22-8E8A-E0B8D7862BCE}"/>
              </a:ext>
              <a:ext uri="{C183D7F6-B498-43B3-948B-1728B52AA6E4}">
                <adec:decorative xmlns:adec="http://schemas.microsoft.com/office/drawing/2017/decorative" val="1"/>
              </a:ext>
            </a:extLst>
          </p:cNvPr>
          <p:cNvSpPr/>
          <p:nvPr userDrawn="1"/>
        </p:nvSpPr>
        <p:spPr>
          <a:xfrm rot="13547565" flipH="1">
            <a:off x="624728" y="3747150"/>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3">
              <a:lumMod val="40000"/>
              <a:lumOff val="60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2255385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6312583" y="2102720"/>
            <a:ext cx="5422217" cy="1325563"/>
          </a:xfrm>
        </p:spPr>
        <p:txBody>
          <a:bodyPr anchor="b" anchorCtr="0">
            <a:normAutofit/>
          </a:bodyPr>
          <a:lstStyle>
            <a:lvl1pPr>
              <a:defRPr sz="3600">
                <a:solidFill>
                  <a:schemeClr val="bg2">
                    <a:lumMod val="50000"/>
                  </a:schemeClr>
                </a:solidFill>
              </a:defRPr>
            </a:lvl1pPr>
          </a:lstStyle>
          <a:p>
            <a:r>
              <a:rPr lang="en-US" dirty="0"/>
              <a:t>CLICK TO ADD TITLE</a:t>
            </a:r>
          </a:p>
        </p:txBody>
      </p:sp>
      <p:sp>
        <p:nvSpPr>
          <p:cNvPr id="13" name="Picture Placeholder 12">
            <a:extLst>
              <a:ext uri="{FF2B5EF4-FFF2-40B4-BE49-F238E27FC236}">
                <a16:creationId xmlns:a16="http://schemas.microsoft.com/office/drawing/2014/main" id="{428B1CE2-91FA-4E2B-8543-3B0F79B4801D}"/>
              </a:ext>
            </a:extLst>
          </p:cNvPr>
          <p:cNvSpPr>
            <a:spLocks noGrp="1"/>
          </p:cNvSpPr>
          <p:nvPr>
            <p:ph type="pic" sz="quarter" idx="15"/>
          </p:nvPr>
        </p:nvSpPr>
        <p:spPr>
          <a:xfrm>
            <a:off x="457200" y="1143000"/>
            <a:ext cx="5486400" cy="4572000"/>
          </a:xfrm>
          <a:solidFill>
            <a:schemeClr val="accent1"/>
          </a:solidFill>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4C2C3F7-8611-4C35-8251-0FD61D72D6B9}"/>
              </a:ext>
            </a:extLst>
          </p:cNvPr>
          <p:cNvSpPr>
            <a:spLocks noGrp="1"/>
          </p:cNvSpPr>
          <p:nvPr>
            <p:ph type="body" sz="quarter" idx="13"/>
          </p:nvPr>
        </p:nvSpPr>
        <p:spPr>
          <a:xfrm>
            <a:off x="6309360" y="3500407"/>
            <a:ext cx="4572000" cy="1888373"/>
          </a:xfrm>
        </p:spPr>
        <p:txBody>
          <a:bodyPr>
            <a:normAutofit/>
          </a:bodyPr>
          <a:lstStyle>
            <a:lvl1pPr marL="0" indent="0">
              <a:lnSpc>
                <a:spcPts val="2400"/>
              </a:lnSpc>
              <a:buFont typeface="Arial" panose="020B0604020202020204" pitchFamily="34" charset="0"/>
              <a:buNone/>
              <a:defRPr sz="1400" spc="30" baseline="0">
                <a:solidFill>
                  <a:schemeClr val="bg2">
                    <a:lumMod val="50000"/>
                  </a:schemeClr>
                </a:solidFill>
              </a:defRPr>
            </a:lvl1pPr>
            <a:lvl2pPr marL="457200" indent="0">
              <a:lnSpc>
                <a:spcPts val="2400"/>
              </a:lnSpc>
              <a:buFont typeface="Arial" panose="020B0604020202020204" pitchFamily="34" charset="0"/>
              <a:buNone/>
              <a:defRPr sz="1400" spc="30" baseline="0">
                <a:solidFill>
                  <a:schemeClr val="bg2">
                    <a:lumMod val="50000"/>
                  </a:schemeClr>
                </a:solidFill>
              </a:defRPr>
            </a:lvl2pPr>
            <a:lvl3pPr marL="914400" indent="0">
              <a:lnSpc>
                <a:spcPts val="2400"/>
              </a:lnSpc>
              <a:buFont typeface="Arial" panose="020B0604020202020204" pitchFamily="34" charset="0"/>
              <a:buNone/>
              <a:defRPr sz="1400" spc="30" baseline="0">
                <a:solidFill>
                  <a:schemeClr val="bg2">
                    <a:lumMod val="50000"/>
                  </a:schemeClr>
                </a:solidFill>
              </a:defRPr>
            </a:lvl3pPr>
            <a:lvl4pPr marL="1371600" indent="0">
              <a:lnSpc>
                <a:spcPts val="2400"/>
              </a:lnSpc>
              <a:buFont typeface="Arial" panose="020B0604020202020204" pitchFamily="34" charset="0"/>
              <a:buNone/>
              <a:defRPr sz="1400" spc="30" baseline="0">
                <a:solidFill>
                  <a:schemeClr val="bg2">
                    <a:lumMod val="50000"/>
                  </a:schemeClr>
                </a:solidFill>
              </a:defRPr>
            </a:lvl4pPr>
            <a:lvl5pPr marL="1828800" indent="0">
              <a:lnSpc>
                <a:spcPts val="2400"/>
              </a:lnSpc>
              <a:buFont typeface="Arial" panose="020B0604020202020204" pitchFamily="34" charset="0"/>
              <a:buNone/>
              <a:defRPr sz="1400" spc="30" baseline="0">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2022</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139654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DF764D-A077-4BED-ABF1-8DF341BC85D7}"/>
              </a:ext>
            </a:extLst>
          </p:cNvPr>
          <p:cNvSpPr>
            <a:spLocks noGrp="1"/>
          </p:cNvSpPr>
          <p:nvPr>
            <p:ph type="pic" sz="quarter" idx="10"/>
          </p:nvPr>
        </p:nvSpPr>
        <p:spPr>
          <a:xfrm>
            <a:off x="1524" y="-2"/>
            <a:ext cx="12188952" cy="4572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524000" y="4667250"/>
            <a:ext cx="9144000" cy="1212182"/>
          </a:xfrm>
        </p:spPr>
        <p:txBody>
          <a:bodyPr anchor="b">
            <a:normAutofit/>
          </a:bodyPr>
          <a:lstStyle>
            <a:lvl1pPr algn="ctr">
              <a:defRPr sz="3600">
                <a:solidFill>
                  <a:schemeClr val="bg2">
                    <a:lumMod val="50000"/>
                  </a:schemeClr>
                </a:solidFill>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524000" y="5971507"/>
            <a:ext cx="9144000" cy="524794"/>
          </a:xfrm>
        </p:spPr>
        <p:txBody>
          <a:bodyPr>
            <a:normAutofit/>
          </a:bodyPr>
          <a:lstStyle>
            <a:lvl1pPr marL="0" indent="0" algn="ctr">
              <a:buNone/>
              <a:defRPr sz="1400" spc="30" baseline="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549363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p:txBody>
          <a:bodyPr>
            <a:normAutofit/>
          </a:bodyPr>
          <a:lstStyle>
            <a:lvl1pPr>
              <a:defRPr sz="3600">
                <a:solidFill>
                  <a:schemeClr val="bg2">
                    <a:lumMod val="50000"/>
                  </a:schemeClr>
                </a:solidFill>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00" y="1825625"/>
            <a:ext cx="10515600" cy="4351338"/>
          </a:xfrm>
        </p:spPr>
        <p:txBody>
          <a:bodyPr/>
          <a:lstStyle>
            <a:lvl1pPr>
              <a:defRPr>
                <a:solidFill>
                  <a:schemeClr val="bg2">
                    <a:lumMod val="50000"/>
                  </a:schemeClr>
                </a:solidFill>
              </a:defRPr>
            </a:lvl1pPr>
            <a:lvl2pPr>
              <a:defRPr>
                <a:solidFill>
                  <a:schemeClr val="bg2">
                    <a:lumMod val="50000"/>
                  </a:schemeClr>
                </a:solidFill>
              </a:defRPr>
            </a:lvl2pPr>
            <a:lvl3pPr>
              <a:defRPr>
                <a:solidFill>
                  <a:schemeClr val="bg2">
                    <a:lumMod val="50000"/>
                  </a:schemeClr>
                </a:solidFill>
              </a:defRPr>
            </a:lvl3pPr>
            <a:lvl4pPr>
              <a:defRPr>
                <a:solidFill>
                  <a:schemeClr val="bg2">
                    <a:lumMod val="50000"/>
                  </a:schemeClr>
                </a:solidFill>
              </a:defRPr>
            </a:lvl4pPr>
            <a:lvl5pPr>
              <a:defRPr>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2">
            <a:extLst>
              <a:ext uri="{FF2B5EF4-FFF2-40B4-BE49-F238E27FC236}">
                <a16:creationId xmlns:a16="http://schemas.microsoft.com/office/drawing/2014/main" id="{842BA18D-167B-42CD-8DD5-844A20873AAA}"/>
              </a:ext>
            </a:extLst>
          </p:cNvPr>
          <p:cNvSpPr>
            <a:spLocks noGrp="1"/>
          </p:cNvSpPr>
          <p:nvPr>
            <p:ph type="dt" sz="half" idx="10"/>
          </p:nvPr>
        </p:nvSpPr>
        <p:spPr>
          <a:xfrm>
            <a:off x="457200" y="6356350"/>
            <a:ext cx="2743200" cy="365125"/>
          </a:xfrm>
        </p:spPr>
        <p:txBody>
          <a:bodyPr/>
          <a:lstStyle/>
          <a:p>
            <a:r>
              <a:rPr lang="en-US"/>
              <a:t>2022</a:t>
            </a:r>
            <a:endParaRPr lang="en-US" dirty="0"/>
          </a:p>
        </p:txBody>
      </p:sp>
      <p:sp>
        <p:nvSpPr>
          <p:cNvPr id="7" name="Footer Placeholder 3">
            <a:extLst>
              <a:ext uri="{FF2B5EF4-FFF2-40B4-BE49-F238E27FC236}">
                <a16:creationId xmlns:a16="http://schemas.microsoft.com/office/drawing/2014/main" id="{519A9BF1-35FD-4BDE-9C59-E08CB7A7078D}"/>
              </a:ext>
            </a:extLst>
          </p:cNvPr>
          <p:cNvSpPr>
            <a:spLocks noGrp="1"/>
          </p:cNvSpPr>
          <p:nvPr>
            <p:ph type="ftr" sz="quarter" idx="11"/>
          </p:nvPr>
        </p:nvSpPr>
        <p:spPr>
          <a:xfrm>
            <a:off x="4038600" y="6356350"/>
            <a:ext cx="4114800" cy="365125"/>
          </a:xfrm>
        </p:spPr>
        <p:txBody>
          <a:bodyPr/>
          <a:lstStyle/>
          <a:p>
            <a:r>
              <a:rPr lang="en-US"/>
              <a:t>Credit card fraud detection using supervised machine learning</a:t>
            </a:r>
            <a:endParaRPr lang="en-US" dirty="0"/>
          </a:p>
        </p:txBody>
      </p:sp>
      <p:sp>
        <p:nvSpPr>
          <p:cNvPr id="8" name="Slide Number Placeholder 4">
            <a:extLst>
              <a:ext uri="{FF2B5EF4-FFF2-40B4-BE49-F238E27FC236}">
                <a16:creationId xmlns:a16="http://schemas.microsoft.com/office/drawing/2014/main" id="{F02A2A47-BED9-43DF-8914-AD1EB274F523}"/>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658207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DFBA353-19B1-4A04-A7EE-345F93C189D4}"/>
              </a:ext>
            </a:extLst>
          </p:cNvPr>
          <p:cNvSpPr>
            <a:spLocks noGrp="1"/>
          </p:cNvSpPr>
          <p:nvPr>
            <p:ph type="pic" sz="quarter" idx="13"/>
          </p:nvPr>
        </p:nvSpPr>
        <p:spPr>
          <a:xfrm>
            <a:off x="6232491" y="946404"/>
            <a:ext cx="5486400" cy="4965192"/>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EDC4857A-B6DC-4F0A-AD6B-243F6C085554}"/>
              </a:ext>
            </a:extLst>
          </p:cNvPr>
          <p:cNvSpPr>
            <a:spLocks noGrp="1"/>
          </p:cNvSpPr>
          <p:nvPr>
            <p:ph type="title" hasCustomPrompt="1"/>
          </p:nvPr>
        </p:nvSpPr>
        <p:spPr>
          <a:xfrm>
            <a:off x="473109" y="2386584"/>
            <a:ext cx="4315968" cy="2084832"/>
          </a:xfrm>
        </p:spPr>
        <p:txBody>
          <a:bodyPr anchor="t">
            <a:normAutofit/>
          </a:bodyPr>
          <a:lstStyle>
            <a:lvl1pPr>
              <a:defRPr sz="3400" spc="0" baseline="0">
                <a:solidFill>
                  <a:schemeClr val="bg2">
                    <a:lumMod val="75000"/>
                  </a:schemeClr>
                </a:solidFill>
              </a:defRPr>
            </a:lvl1pPr>
          </a:lstStyle>
          <a:p>
            <a:r>
              <a:rPr lang="en-US" dirty="0"/>
              <a:t>Click to add title</a:t>
            </a:r>
          </a:p>
        </p:txBody>
      </p:sp>
      <p:sp>
        <p:nvSpPr>
          <p:cNvPr id="13" name="Text Placeholder 6">
            <a:extLst>
              <a:ext uri="{FF2B5EF4-FFF2-40B4-BE49-F238E27FC236}">
                <a16:creationId xmlns:a16="http://schemas.microsoft.com/office/drawing/2014/main" id="{D8717D35-8E1B-4C94-BA72-91D4DCA6576C}"/>
              </a:ext>
            </a:extLst>
          </p:cNvPr>
          <p:cNvSpPr>
            <a:spLocks noGrp="1"/>
          </p:cNvSpPr>
          <p:nvPr>
            <p:ph type="body" sz="quarter" idx="15" hasCustomPrompt="1"/>
          </p:nvPr>
        </p:nvSpPr>
        <p:spPr>
          <a:xfrm>
            <a:off x="457200" y="4471416"/>
            <a:ext cx="3584448" cy="637674"/>
          </a:xfrm>
        </p:spPr>
        <p:txBody>
          <a:bodyPr anchor="ctr" anchorCtr="0">
            <a:normAutofit/>
          </a:bodyPr>
          <a:lstStyle>
            <a:lvl1pPr marL="0" indent="0">
              <a:lnSpc>
                <a:spcPct val="100000"/>
              </a:lnSpc>
              <a:buFont typeface="Arial" panose="020B0604020202020204" pitchFamily="34" charset="0"/>
              <a:buNone/>
              <a:defRPr sz="1600" spc="100" baseline="0">
                <a:solidFill>
                  <a:schemeClr val="bg2">
                    <a:lumMod val="50000"/>
                  </a:schemeClr>
                </a:solidFill>
                <a:latin typeface="+mn-lt"/>
              </a:defRPr>
            </a:lvl1pPr>
            <a:lvl2pPr marL="457200" indent="0">
              <a:lnSpc>
                <a:spcPct val="100000"/>
              </a:lnSpc>
              <a:buFont typeface="Arial" panose="020B0604020202020204" pitchFamily="34" charset="0"/>
              <a:buNone/>
              <a:defRPr sz="2000">
                <a:latin typeface="+mj-lt"/>
              </a:defRPr>
            </a:lvl2pPr>
            <a:lvl3pPr marL="914400" indent="0">
              <a:lnSpc>
                <a:spcPct val="100000"/>
              </a:lnSpc>
              <a:buFont typeface="Arial" panose="020B0604020202020204" pitchFamily="34" charset="0"/>
              <a:buNone/>
              <a:defRPr sz="2000">
                <a:latin typeface="+mj-lt"/>
              </a:defRPr>
            </a:lvl3pPr>
            <a:lvl4pPr marL="1371600" indent="0">
              <a:lnSpc>
                <a:spcPct val="100000"/>
              </a:lnSpc>
              <a:buFont typeface="Arial" panose="020B0604020202020204" pitchFamily="34" charset="0"/>
              <a:buNone/>
              <a:defRPr sz="2000">
                <a:latin typeface="+mj-lt"/>
              </a:defRPr>
            </a:lvl4pPr>
            <a:lvl5pPr marL="1828800" indent="0">
              <a:lnSpc>
                <a:spcPct val="100000"/>
              </a:lnSpc>
              <a:buFont typeface="Arial" panose="020B0604020202020204" pitchFamily="34" charset="0"/>
              <a:buNone/>
              <a:defRPr sz="2000">
                <a:latin typeface="+mj-lt"/>
              </a:defRPr>
            </a:lvl5pPr>
          </a:lstStyle>
          <a:p>
            <a:pPr lvl="0"/>
            <a:r>
              <a:rPr lang="en-US" dirty="0"/>
              <a:t>CLICK TO EDIT MASTER TEXT STYLES</a:t>
            </a:r>
          </a:p>
        </p:txBody>
      </p:sp>
      <p:sp>
        <p:nvSpPr>
          <p:cNvPr id="11" name="Picture Placeholder 9">
            <a:extLst>
              <a:ext uri="{FF2B5EF4-FFF2-40B4-BE49-F238E27FC236}">
                <a16:creationId xmlns:a16="http://schemas.microsoft.com/office/drawing/2014/main" id="{F15B60AE-D6AB-472C-8342-2A3EB53493C8}"/>
              </a:ext>
            </a:extLst>
          </p:cNvPr>
          <p:cNvSpPr>
            <a:spLocks noGrp="1"/>
          </p:cNvSpPr>
          <p:nvPr>
            <p:ph type="pic" sz="quarter" idx="14"/>
          </p:nvPr>
        </p:nvSpPr>
        <p:spPr>
          <a:xfrm>
            <a:off x="5093208" y="1600200"/>
            <a:ext cx="2286000" cy="3657600"/>
          </a:xfrm>
          <a:solidFill>
            <a:schemeClr val="accent1"/>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2022</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9" name="Freeform: Shape 8">
            <a:extLst>
              <a:ext uri="{FF2B5EF4-FFF2-40B4-BE49-F238E27FC236}">
                <a16:creationId xmlns:a16="http://schemas.microsoft.com/office/drawing/2014/main" id="{FBB5B262-532A-4EE4-98E7-0EB6A8C56003}"/>
              </a:ext>
              <a:ext uri="{C183D7F6-B498-43B3-948B-1728B52AA6E4}">
                <adec:decorative xmlns:adec="http://schemas.microsoft.com/office/drawing/2017/decorative" val="1"/>
              </a:ext>
            </a:extLst>
          </p:cNvPr>
          <p:cNvSpPr/>
          <p:nvPr userDrawn="1"/>
        </p:nvSpPr>
        <p:spPr>
          <a:xfrm rot="13547565" flipH="1">
            <a:off x="1727251" y="1145928"/>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3">
              <a:lumMod val="40000"/>
              <a:lumOff val="60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457200" y="381000"/>
            <a:ext cx="11277600" cy="1325563"/>
          </a:xfrm>
        </p:spPr>
        <p:txBody>
          <a:bodyPr>
            <a:normAutofit/>
          </a:bodyPr>
          <a:lstStyle>
            <a:lvl1pPr>
              <a:defRPr sz="3600">
                <a:solidFill>
                  <a:schemeClr val="bg2">
                    <a:lumMod val="50000"/>
                  </a:schemeClr>
                </a:solidFill>
              </a:defRPr>
            </a:lvl1pPr>
          </a:lstStyle>
          <a:p>
            <a:r>
              <a:rPr lang="en-US" dirty="0"/>
              <a:t>CLICK TO ADD TITLE</a:t>
            </a:r>
          </a:p>
        </p:txBody>
      </p:sp>
      <p:sp>
        <p:nvSpPr>
          <p:cNvPr id="7" name="Picture Placeholder 6">
            <a:extLst>
              <a:ext uri="{FF2B5EF4-FFF2-40B4-BE49-F238E27FC236}">
                <a16:creationId xmlns:a16="http://schemas.microsoft.com/office/drawing/2014/main" id="{FB0F91E1-53D9-4A2A-923E-0CB7755188AD}"/>
              </a:ext>
            </a:extLst>
          </p:cNvPr>
          <p:cNvSpPr>
            <a:spLocks noGrp="1"/>
          </p:cNvSpPr>
          <p:nvPr>
            <p:ph type="pic" sz="quarter" idx="13"/>
          </p:nvPr>
        </p:nvSpPr>
        <p:spPr>
          <a:xfrm>
            <a:off x="457200" y="1806318"/>
            <a:ext cx="2286000" cy="3200400"/>
          </a:xfrm>
          <a:solidFill>
            <a:schemeClr val="accent2"/>
          </a:solidFill>
        </p:spPr>
        <p:txBody>
          <a:bodyPr/>
          <a:lstStyle/>
          <a:p>
            <a:r>
              <a:rPr lang="en-US"/>
              <a:t>Click icon to add picture</a:t>
            </a:r>
            <a:endParaRPr lang="en-US" dirty="0"/>
          </a:p>
        </p:txBody>
      </p:sp>
      <p:sp>
        <p:nvSpPr>
          <p:cNvPr id="9" name="Picture Placeholder 6">
            <a:extLst>
              <a:ext uri="{FF2B5EF4-FFF2-40B4-BE49-F238E27FC236}">
                <a16:creationId xmlns:a16="http://schemas.microsoft.com/office/drawing/2014/main" id="{2F6A179B-CBDB-414D-B2F8-E1FEE9B831BE}"/>
              </a:ext>
            </a:extLst>
          </p:cNvPr>
          <p:cNvSpPr>
            <a:spLocks noGrp="1"/>
          </p:cNvSpPr>
          <p:nvPr>
            <p:ph type="pic" sz="quarter" idx="14"/>
          </p:nvPr>
        </p:nvSpPr>
        <p:spPr>
          <a:xfrm>
            <a:off x="3429000" y="1806318"/>
            <a:ext cx="2286000" cy="3200400"/>
          </a:xfrm>
          <a:solidFill>
            <a:schemeClr val="accent2"/>
          </a:solidFill>
        </p:spPr>
        <p:txBody>
          <a:bodyPr/>
          <a:lstStyle/>
          <a:p>
            <a:r>
              <a:rPr lang="en-US"/>
              <a:t>Click icon to add picture</a:t>
            </a:r>
            <a:endParaRPr lang="en-US" dirty="0"/>
          </a:p>
        </p:txBody>
      </p:sp>
      <p:sp>
        <p:nvSpPr>
          <p:cNvPr id="10" name="Picture Placeholder 6">
            <a:extLst>
              <a:ext uri="{FF2B5EF4-FFF2-40B4-BE49-F238E27FC236}">
                <a16:creationId xmlns:a16="http://schemas.microsoft.com/office/drawing/2014/main" id="{F7A822EC-853A-46EC-8775-F8B48F2A81EB}"/>
              </a:ext>
            </a:extLst>
          </p:cNvPr>
          <p:cNvSpPr>
            <a:spLocks noGrp="1"/>
          </p:cNvSpPr>
          <p:nvPr>
            <p:ph type="pic" sz="quarter" idx="15"/>
          </p:nvPr>
        </p:nvSpPr>
        <p:spPr>
          <a:xfrm>
            <a:off x="6477000" y="1806318"/>
            <a:ext cx="2286000" cy="3200400"/>
          </a:xfrm>
          <a:solidFill>
            <a:schemeClr val="accent2"/>
          </a:solidFill>
        </p:spPr>
        <p:txBody>
          <a:bodyPr/>
          <a:lstStyle/>
          <a:p>
            <a:r>
              <a:rPr lang="en-US"/>
              <a:t>Click icon to add picture</a:t>
            </a:r>
            <a:endParaRPr lang="en-US" dirty="0"/>
          </a:p>
        </p:txBody>
      </p:sp>
      <p:sp>
        <p:nvSpPr>
          <p:cNvPr id="11" name="Picture Placeholder 6">
            <a:extLst>
              <a:ext uri="{FF2B5EF4-FFF2-40B4-BE49-F238E27FC236}">
                <a16:creationId xmlns:a16="http://schemas.microsoft.com/office/drawing/2014/main" id="{AA0D329B-CAB8-4E3A-BA03-C17A79790B67}"/>
              </a:ext>
            </a:extLst>
          </p:cNvPr>
          <p:cNvSpPr>
            <a:spLocks noGrp="1"/>
          </p:cNvSpPr>
          <p:nvPr>
            <p:ph type="pic" sz="quarter" idx="16"/>
          </p:nvPr>
        </p:nvSpPr>
        <p:spPr>
          <a:xfrm>
            <a:off x="9452808" y="1806318"/>
            <a:ext cx="2286000" cy="3200400"/>
          </a:xfrm>
          <a:solidFill>
            <a:schemeClr val="accent2"/>
          </a:solidFill>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A5F9E280-35B2-41C7-8D2D-C1FF69DE2CD9}"/>
              </a:ext>
            </a:extLst>
          </p:cNvPr>
          <p:cNvSpPr>
            <a:spLocks noGrp="1"/>
          </p:cNvSpPr>
          <p:nvPr>
            <p:ph type="body" sz="quarter" idx="17" hasCustomPrompt="1"/>
          </p:nvPr>
        </p:nvSpPr>
        <p:spPr>
          <a:xfrm>
            <a:off x="379376"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5" name="Text Placeholder 14">
            <a:extLst>
              <a:ext uri="{FF2B5EF4-FFF2-40B4-BE49-F238E27FC236}">
                <a16:creationId xmlns:a16="http://schemas.microsoft.com/office/drawing/2014/main" id="{E872F581-8AEF-4CFC-B0F3-79A2530C9319}"/>
              </a:ext>
            </a:extLst>
          </p:cNvPr>
          <p:cNvSpPr>
            <a:spLocks noGrp="1"/>
          </p:cNvSpPr>
          <p:nvPr>
            <p:ph type="body" sz="quarter" idx="18" hasCustomPrompt="1"/>
          </p:nvPr>
        </p:nvSpPr>
        <p:spPr>
          <a:xfrm>
            <a:off x="379376"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6" name="Text Placeholder 12">
            <a:extLst>
              <a:ext uri="{FF2B5EF4-FFF2-40B4-BE49-F238E27FC236}">
                <a16:creationId xmlns:a16="http://schemas.microsoft.com/office/drawing/2014/main" id="{1FA5D559-B67C-4F57-BC90-E982E66ADA5E}"/>
              </a:ext>
            </a:extLst>
          </p:cNvPr>
          <p:cNvSpPr>
            <a:spLocks noGrp="1"/>
          </p:cNvSpPr>
          <p:nvPr>
            <p:ph type="body" sz="quarter" idx="19" hasCustomPrompt="1"/>
          </p:nvPr>
        </p:nvSpPr>
        <p:spPr>
          <a:xfrm>
            <a:off x="3351175"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4">
            <a:extLst>
              <a:ext uri="{FF2B5EF4-FFF2-40B4-BE49-F238E27FC236}">
                <a16:creationId xmlns:a16="http://schemas.microsoft.com/office/drawing/2014/main" id="{F932B527-4126-40FF-8117-412DC7BD81F6}"/>
              </a:ext>
            </a:extLst>
          </p:cNvPr>
          <p:cNvSpPr>
            <a:spLocks noGrp="1"/>
          </p:cNvSpPr>
          <p:nvPr>
            <p:ph type="body" sz="quarter" idx="20" hasCustomPrompt="1"/>
          </p:nvPr>
        </p:nvSpPr>
        <p:spPr>
          <a:xfrm>
            <a:off x="3351174"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8" name="Text Placeholder 12">
            <a:extLst>
              <a:ext uri="{FF2B5EF4-FFF2-40B4-BE49-F238E27FC236}">
                <a16:creationId xmlns:a16="http://schemas.microsoft.com/office/drawing/2014/main" id="{D84B520F-D618-4828-AA40-CCCA0AF8966F}"/>
              </a:ext>
            </a:extLst>
          </p:cNvPr>
          <p:cNvSpPr>
            <a:spLocks noGrp="1"/>
          </p:cNvSpPr>
          <p:nvPr>
            <p:ph type="body" sz="quarter" idx="21" hasCustomPrompt="1"/>
          </p:nvPr>
        </p:nvSpPr>
        <p:spPr>
          <a:xfrm>
            <a:off x="6399176"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9" name="Text Placeholder 14">
            <a:extLst>
              <a:ext uri="{FF2B5EF4-FFF2-40B4-BE49-F238E27FC236}">
                <a16:creationId xmlns:a16="http://schemas.microsoft.com/office/drawing/2014/main" id="{39A9C8DE-6F8B-405D-A604-845E81998FA9}"/>
              </a:ext>
            </a:extLst>
          </p:cNvPr>
          <p:cNvSpPr>
            <a:spLocks noGrp="1"/>
          </p:cNvSpPr>
          <p:nvPr>
            <p:ph type="body" sz="quarter" idx="22" hasCustomPrompt="1"/>
          </p:nvPr>
        </p:nvSpPr>
        <p:spPr>
          <a:xfrm>
            <a:off x="6399175"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20" name="Text Placeholder 12">
            <a:extLst>
              <a:ext uri="{FF2B5EF4-FFF2-40B4-BE49-F238E27FC236}">
                <a16:creationId xmlns:a16="http://schemas.microsoft.com/office/drawing/2014/main" id="{AB0C4D8C-1454-41F3-934E-A2BA603449BF}"/>
              </a:ext>
            </a:extLst>
          </p:cNvPr>
          <p:cNvSpPr>
            <a:spLocks noGrp="1"/>
          </p:cNvSpPr>
          <p:nvPr>
            <p:ph type="body" sz="quarter" idx="23" hasCustomPrompt="1"/>
          </p:nvPr>
        </p:nvSpPr>
        <p:spPr>
          <a:xfrm>
            <a:off x="9374985"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1" name="Text Placeholder 14">
            <a:extLst>
              <a:ext uri="{FF2B5EF4-FFF2-40B4-BE49-F238E27FC236}">
                <a16:creationId xmlns:a16="http://schemas.microsoft.com/office/drawing/2014/main" id="{45707A1B-C9F6-4ABB-A6CE-D2901CE94793}"/>
              </a:ext>
            </a:extLst>
          </p:cNvPr>
          <p:cNvSpPr>
            <a:spLocks noGrp="1"/>
          </p:cNvSpPr>
          <p:nvPr>
            <p:ph type="body" sz="quarter" idx="24" hasCustomPrompt="1"/>
          </p:nvPr>
        </p:nvSpPr>
        <p:spPr>
          <a:xfrm>
            <a:off x="9374984"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2022</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54804440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op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p:txBody>
          <a:bodyPr>
            <a:normAutofit/>
          </a:bodyPr>
          <a:lstStyle>
            <a:lvl1pPr>
              <a:defRPr sz="3600">
                <a:solidFill>
                  <a:schemeClr val="bg2">
                    <a:lumMod val="50000"/>
                  </a:schemeClr>
                </a:solidFill>
              </a:defRPr>
            </a:lvl1pPr>
          </a:lstStyle>
          <a:p>
            <a:r>
              <a:rPr lang="en-US" dirty="0"/>
              <a:t>CLICK TO ADD TITLE</a:t>
            </a:r>
          </a:p>
        </p:txBody>
      </p:sp>
      <p:sp>
        <p:nvSpPr>
          <p:cNvPr id="7" name="Picture Placeholder 6">
            <a:extLst>
              <a:ext uri="{FF2B5EF4-FFF2-40B4-BE49-F238E27FC236}">
                <a16:creationId xmlns:a16="http://schemas.microsoft.com/office/drawing/2014/main" id="{FB0F91E1-53D9-4A2A-923E-0CB7755188AD}"/>
              </a:ext>
            </a:extLst>
          </p:cNvPr>
          <p:cNvSpPr>
            <a:spLocks noGrp="1"/>
          </p:cNvSpPr>
          <p:nvPr>
            <p:ph type="pic" sz="quarter" idx="13"/>
          </p:nvPr>
        </p:nvSpPr>
        <p:spPr>
          <a:xfrm>
            <a:off x="477256" y="1722086"/>
            <a:ext cx="2286000" cy="1371600"/>
          </a:xfrm>
          <a:solidFill>
            <a:schemeClr val="accent2"/>
          </a:solidFill>
        </p:spPr>
        <p:txBody>
          <a:bodyPr/>
          <a:lstStyle/>
          <a:p>
            <a:r>
              <a:rPr lang="en-US"/>
              <a:t>Click icon to add picture</a:t>
            </a:r>
            <a:endParaRPr lang="en-US" dirty="0"/>
          </a:p>
        </p:txBody>
      </p:sp>
      <p:sp>
        <p:nvSpPr>
          <p:cNvPr id="9" name="Picture Placeholder 6">
            <a:extLst>
              <a:ext uri="{FF2B5EF4-FFF2-40B4-BE49-F238E27FC236}">
                <a16:creationId xmlns:a16="http://schemas.microsoft.com/office/drawing/2014/main" id="{2F6A179B-CBDB-414D-B2F8-E1FEE9B831BE}"/>
              </a:ext>
            </a:extLst>
          </p:cNvPr>
          <p:cNvSpPr>
            <a:spLocks noGrp="1"/>
          </p:cNvSpPr>
          <p:nvPr>
            <p:ph type="pic" sz="quarter" idx="14"/>
          </p:nvPr>
        </p:nvSpPr>
        <p:spPr>
          <a:xfrm>
            <a:off x="3429000" y="1722086"/>
            <a:ext cx="2286000" cy="1371600"/>
          </a:xfrm>
          <a:solidFill>
            <a:schemeClr val="accent2"/>
          </a:solidFill>
        </p:spPr>
        <p:txBody>
          <a:bodyPr/>
          <a:lstStyle/>
          <a:p>
            <a:r>
              <a:rPr lang="en-US"/>
              <a:t>Click icon to add picture</a:t>
            </a:r>
            <a:endParaRPr lang="en-US" dirty="0"/>
          </a:p>
        </p:txBody>
      </p:sp>
      <p:sp>
        <p:nvSpPr>
          <p:cNvPr id="10" name="Picture Placeholder 6">
            <a:extLst>
              <a:ext uri="{FF2B5EF4-FFF2-40B4-BE49-F238E27FC236}">
                <a16:creationId xmlns:a16="http://schemas.microsoft.com/office/drawing/2014/main" id="{F7A822EC-853A-46EC-8775-F8B48F2A81EB}"/>
              </a:ext>
            </a:extLst>
          </p:cNvPr>
          <p:cNvSpPr>
            <a:spLocks noGrp="1"/>
          </p:cNvSpPr>
          <p:nvPr>
            <p:ph type="pic" sz="quarter" idx="15"/>
          </p:nvPr>
        </p:nvSpPr>
        <p:spPr>
          <a:xfrm>
            <a:off x="6477000" y="1722086"/>
            <a:ext cx="2286000" cy="1371600"/>
          </a:xfrm>
          <a:solidFill>
            <a:schemeClr val="accent2"/>
          </a:solidFill>
        </p:spPr>
        <p:txBody>
          <a:bodyPr/>
          <a:lstStyle/>
          <a:p>
            <a:r>
              <a:rPr lang="en-US"/>
              <a:t>Click icon to add picture</a:t>
            </a:r>
            <a:endParaRPr lang="en-US" dirty="0"/>
          </a:p>
        </p:txBody>
      </p:sp>
      <p:sp>
        <p:nvSpPr>
          <p:cNvPr id="11" name="Picture Placeholder 6">
            <a:extLst>
              <a:ext uri="{FF2B5EF4-FFF2-40B4-BE49-F238E27FC236}">
                <a16:creationId xmlns:a16="http://schemas.microsoft.com/office/drawing/2014/main" id="{AA0D329B-CAB8-4E3A-BA03-C17A79790B67}"/>
              </a:ext>
            </a:extLst>
          </p:cNvPr>
          <p:cNvSpPr>
            <a:spLocks noGrp="1"/>
          </p:cNvSpPr>
          <p:nvPr>
            <p:ph type="pic" sz="quarter" idx="16"/>
          </p:nvPr>
        </p:nvSpPr>
        <p:spPr>
          <a:xfrm>
            <a:off x="9440776" y="1722086"/>
            <a:ext cx="2286000" cy="1371600"/>
          </a:xfrm>
          <a:solidFill>
            <a:schemeClr val="accent2"/>
          </a:solidFill>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A5F9E280-35B2-41C7-8D2D-C1FF69DE2CD9}"/>
              </a:ext>
            </a:extLst>
          </p:cNvPr>
          <p:cNvSpPr>
            <a:spLocks noGrp="1"/>
          </p:cNvSpPr>
          <p:nvPr>
            <p:ph type="body" sz="quarter" idx="17" hasCustomPrompt="1"/>
          </p:nvPr>
        </p:nvSpPr>
        <p:spPr>
          <a:xfrm>
            <a:off x="379977"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5" name="Text Placeholder 14">
            <a:extLst>
              <a:ext uri="{FF2B5EF4-FFF2-40B4-BE49-F238E27FC236}">
                <a16:creationId xmlns:a16="http://schemas.microsoft.com/office/drawing/2014/main" id="{E872F581-8AEF-4CFC-B0F3-79A2530C9319}"/>
              </a:ext>
            </a:extLst>
          </p:cNvPr>
          <p:cNvSpPr>
            <a:spLocks noGrp="1"/>
          </p:cNvSpPr>
          <p:nvPr>
            <p:ph type="body" sz="quarter" idx="18" hasCustomPrompt="1"/>
          </p:nvPr>
        </p:nvSpPr>
        <p:spPr>
          <a:xfrm>
            <a:off x="379976"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6" name="Text Placeholder 12">
            <a:extLst>
              <a:ext uri="{FF2B5EF4-FFF2-40B4-BE49-F238E27FC236}">
                <a16:creationId xmlns:a16="http://schemas.microsoft.com/office/drawing/2014/main" id="{1FA5D559-B67C-4F57-BC90-E982E66ADA5E}"/>
              </a:ext>
            </a:extLst>
          </p:cNvPr>
          <p:cNvSpPr>
            <a:spLocks noGrp="1"/>
          </p:cNvSpPr>
          <p:nvPr>
            <p:ph type="body" sz="quarter" idx="19" hasCustomPrompt="1"/>
          </p:nvPr>
        </p:nvSpPr>
        <p:spPr>
          <a:xfrm>
            <a:off x="3331719"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4">
            <a:extLst>
              <a:ext uri="{FF2B5EF4-FFF2-40B4-BE49-F238E27FC236}">
                <a16:creationId xmlns:a16="http://schemas.microsoft.com/office/drawing/2014/main" id="{F932B527-4126-40FF-8117-412DC7BD81F6}"/>
              </a:ext>
            </a:extLst>
          </p:cNvPr>
          <p:cNvSpPr>
            <a:spLocks noGrp="1"/>
          </p:cNvSpPr>
          <p:nvPr>
            <p:ph type="body" sz="quarter" idx="20" hasCustomPrompt="1"/>
          </p:nvPr>
        </p:nvSpPr>
        <p:spPr>
          <a:xfrm>
            <a:off x="3331718"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8" name="Text Placeholder 12">
            <a:extLst>
              <a:ext uri="{FF2B5EF4-FFF2-40B4-BE49-F238E27FC236}">
                <a16:creationId xmlns:a16="http://schemas.microsoft.com/office/drawing/2014/main" id="{D84B520F-D618-4828-AA40-CCCA0AF8966F}"/>
              </a:ext>
            </a:extLst>
          </p:cNvPr>
          <p:cNvSpPr>
            <a:spLocks noGrp="1"/>
          </p:cNvSpPr>
          <p:nvPr>
            <p:ph type="body" sz="quarter" idx="21" hasCustomPrompt="1"/>
          </p:nvPr>
        </p:nvSpPr>
        <p:spPr>
          <a:xfrm>
            <a:off x="6379720"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9" name="Text Placeholder 14">
            <a:extLst>
              <a:ext uri="{FF2B5EF4-FFF2-40B4-BE49-F238E27FC236}">
                <a16:creationId xmlns:a16="http://schemas.microsoft.com/office/drawing/2014/main" id="{39A9C8DE-6F8B-405D-A604-845E81998FA9}"/>
              </a:ext>
            </a:extLst>
          </p:cNvPr>
          <p:cNvSpPr>
            <a:spLocks noGrp="1"/>
          </p:cNvSpPr>
          <p:nvPr>
            <p:ph type="body" sz="quarter" idx="22" hasCustomPrompt="1"/>
          </p:nvPr>
        </p:nvSpPr>
        <p:spPr>
          <a:xfrm>
            <a:off x="6379719"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20" name="Text Placeholder 12">
            <a:extLst>
              <a:ext uri="{FF2B5EF4-FFF2-40B4-BE49-F238E27FC236}">
                <a16:creationId xmlns:a16="http://schemas.microsoft.com/office/drawing/2014/main" id="{AB0C4D8C-1454-41F3-934E-A2BA603449BF}"/>
              </a:ext>
            </a:extLst>
          </p:cNvPr>
          <p:cNvSpPr>
            <a:spLocks noGrp="1"/>
          </p:cNvSpPr>
          <p:nvPr>
            <p:ph type="body" sz="quarter" idx="23" hasCustomPrompt="1"/>
          </p:nvPr>
        </p:nvSpPr>
        <p:spPr>
          <a:xfrm>
            <a:off x="9343497"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1" name="Text Placeholder 14">
            <a:extLst>
              <a:ext uri="{FF2B5EF4-FFF2-40B4-BE49-F238E27FC236}">
                <a16:creationId xmlns:a16="http://schemas.microsoft.com/office/drawing/2014/main" id="{45707A1B-C9F6-4ABB-A6CE-D2901CE94793}"/>
              </a:ext>
            </a:extLst>
          </p:cNvPr>
          <p:cNvSpPr>
            <a:spLocks noGrp="1"/>
          </p:cNvSpPr>
          <p:nvPr>
            <p:ph type="body" sz="quarter" idx="24" hasCustomPrompt="1"/>
          </p:nvPr>
        </p:nvSpPr>
        <p:spPr>
          <a:xfrm>
            <a:off x="9343496"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46" name="Picture Placeholder 6">
            <a:extLst>
              <a:ext uri="{FF2B5EF4-FFF2-40B4-BE49-F238E27FC236}">
                <a16:creationId xmlns:a16="http://schemas.microsoft.com/office/drawing/2014/main" id="{3896D737-6139-4405-A7F2-E08C421815DD}"/>
              </a:ext>
            </a:extLst>
          </p:cNvPr>
          <p:cNvSpPr>
            <a:spLocks noGrp="1"/>
          </p:cNvSpPr>
          <p:nvPr>
            <p:ph type="pic" sz="quarter" idx="25"/>
          </p:nvPr>
        </p:nvSpPr>
        <p:spPr>
          <a:xfrm>
            <a:off x="497304" y="4076273"/>
            <a:ext cx="2286000" cy="1371600"/>
          </a:xfrm>
          <a:solidFill>
            <a:schemeClr val="accent2"/>
          </a:solidFill>
        </p:spPr>
        <p:txBody>
          <a:bodyPr/>
          <a:lstStyle/>
          <a:p>
            <a:r>
              <a:rPr lang="en-US"/>
              <a:t>Click icon to add picture</a:t>
            </a:r>
            <a:endParaRPr lang="en-US" dirty="0"/>
          </a:p>
        </p:txBody>
      </p:sp>
      <p:sp>
        <p:nvSpPr>
          <p:cNvPr id="47" name="Picture Placeholder 6">
            <a:extLst>
              <a:ext uri="{FF2B5EF4-FFF2-40B4-BE49-F238E27FC236}">
                <a16:creationId xmlns:a16="http://schemas.microsoft.com/office/drawing/2014/main" id="{721A36A5-FCF3-4EE8-B5F2-41805C3F6A6C}"/>
              </a:ext>
            </a:extLst>
          </p:cNvPr>
          <p:cNvSpPr>
            <a:spLocks noGrp="1"/>
          </p:cNvSpPr>
          <p:nvPr>
            <p:ph type="pic" sz="quarter" idx="26"/>
          </p:nvPr>
        </p:nvSpPr>
        <p:spPr>
          <a:xfrm>
            <a:off x="3449048" y="4076273"/>
            <a:ext cx="2286000" cy="1371600"/>
          </a:xfrm>
          <a:solidFill>
            <a:schemeClr val="accent2"/>
          </a:solidFill>
        </p:spPr>
        <p:txBody>
          <a:bodyPr/>
          <a:lstStyle/>
          <a:p>
            <a:r>
              <a:rPr lang="en-US"/>
              <a:t>Click icon to add picture</a:t>
            </a:r>
            <a:endParaRPr lang="en-US" dirty="0"/>
          </a:p>
        </p:txBody>
      </p:sp>
      <p:sp>
        <p:nvSpPr>
          <p:cNvPr id="48" name="Picture Placeholder 6">
            <a:extLst>
              <a:ext uri="{FF2B5EF4-FFF2-40B4-BE49-F238E27FC236}">
                <a16:creationId xmlns:a16="http://schemas.microsoft.com/office/drawing/2014/main" id="{1630D673-CB21-40A3-A7BE-C996B20D681F}"/>
              </a:ext>
            </a:extLst>
          </p:cNvPr>
          <p:cNvSpPr>
            <a:spLocks noGrp="1"/>
          </p:cNvSpPr>
          <p:nvPr>
            <p:ph type="pic" sz="quarter" idx="27"/>
          </p:nvPr>
        </p:nvSpPr>
        <p:spPr>
          <a:xfrm>
            <a:off x="6497048" y="4076273"/>
            <a:ext cx="2286000" cy="1371600"/>
          </a:xfrm>
          <a:solidFill>
            <a:schemeClr val="accent2"/>
          </a:solidFill>
        </p:spPr>
        <p:txBody>
          <a:bodyPr/>
          <a:lstStyle/>
          <a:p>
            <a:r>
              <a:rPr lang="en-US"/>
              <a:t>Click icon to add picture</a:t>
            </a:r>
            <a:endParaRPr lang="en-US" dirty="0"/>
          </a:p>
        </p:txBody>
      </p:sp>
      <p:sp>
        <p:nvSpPr>
          <p:cNvPr id="49" name="Picture Placeholder 6">
            <a:extLst>
              <a:ext uri="{FF2B5EF4-FFF2-40B4-BE49-F238E27FC236}">
                <a16:creationId xmlns:a16="http://schemas.microsoft.com/office/drawing/2014/main" id="{0C83EF20-1DF8-43B4-B982-A382FF884E20}"/>
              </a:ext>
            </a:extLst>
          </p:cNvPr>
          <p:cNvSpPr>
            <a:spLocks noGrp="1"/>
          </p:cNvSpPr>
          <p:nvPr>
            <p:ph type="pic" sz="quarter" idx="28"/>
          </p:nvPr>
        </p:nvSpPr>
        <p:spPr>
          <a:xfrm>
            <a:off x="9460824" y="4076273"/>
            <a:ext cx="2286000" cy="1371600"/>
          </a:xfrm>
          <a:solidFill>
            <a:schemeClr val="accent2"/>
          </a:solidFill>
        </p:spPr>
        <p:txBody>
          <a:bodyPr/>
          <a:lstStyle/>
          <a:p>
            <a:r>
              <a:rPr lang="en-US"/>
              <a:t>Click icon to add picture</a:t>
            </a:r>
            <a:endParaRPr lang="en-US" dirty="0"/>
          </a:p>
        </p:txBody>
      </p:sp>
      <p:sp>
        <p:nvSpPr>
          <p:cNvPr id="50" name="Text Placeholder 12">
            <a:extLst>
              <a:ext uri="{FF2B5EF4-FFF2-40B4-BE49-F238E27FC236}">
                <a16:creationId xmlns:a16="http://schemas.microsoft.com/office/drawing/2014/main" id="{1FD09C98-5809-41AD-B215-493A3D741A2A}"/>
              </a:ext>
            </a:extLst>
          </p:cNvPr>
          <p:cNvSpPr>
            <a:spLocks noGrp="1"/>
          </p:cNvSpPr>
          <p:nvPr>
            <p:ph type="body" sz="quarter" idx="29" hasCustomPrompt="1"/>
          </p:nvPr>
        </p:nvSpPr>
        <p:spPr>
          <a:xfrm>
            <a:off x="400025"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1" name="Text Placeholder 14">
            <a:extLst>
              <a:ext uri="{FF2B5EF4-FFF2-40B4-BE49-F238E27FC236}">
                <a16:creationId xmlns:a16="http://schemas.microsoft.com/office/drawing/2014/main" id="{9E3214F0-FC83-402F-BAC5-ED4827532778}"/>
              </a:ext>
            </a:extLst>
          </p:cNvPr>
          <p:cNvSpPr>
            <a:spLocks noGrp="1"/>
          </p:cNvSpPr>
          <p:nvPr>
            <p:ph type="body" sz="quarter" idx="30" hasCustomPrompt="1"/>
          </p:nvPr>
        </p:nvSpPr>
        <p:spPr>
          <a:xfrm>
            <a:off x="400024"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52" name="Text Placeholder 12">
            <a:extLst>
              <a:ext uri="{FF2B5EF4-FFF2-40B4-BE49-F238E27FC236}">
                <a16:creationId xmlns:a16="http://schemas.microsoft.com/office/drawing/2014/main" id="{39B0FB7F-A1FC-40D1-ACFC-C3C966F9BCA4}"/>
              </a:ext>
            </a:extLst>
          </p:cNvPr>
          <p:cNvSpPr>
            <a:spLocks noGrp="1"/>
          </p:cNvSpPr>
          <p:nvPr>
            <p:ph type="body" sz="quarter" idx="31" hasCustomPrompt="1"/>
          </p:nvPr>
        </p:nvSpPr>
        <p:spPr>
          <a:xfrm>
            <a:off x="3351767"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3" name="Text Placeholder 14">
            <a:extLst>
              <a:ext uri="{FF2B5EF4-FFF2-40B4-BE49-F238E27FC236}">
                <a16:creationId xmlns:a16="http://schemas.microsoft.com/office/drawing/2014/main" id="{15EB3CBA-DD9B-449B-9B72-191780177135}"/>
              </a:ext>
            </a:extLst>
          </p:cNvPr>
          <p:cNvSpPr>
            <a:spLocks noGrp="1"/>
          </p:cNvSpPr>
          <p:nvPr>
            <p:ph type="body" sz="quarter" idx="32" hasCustomPrompt="1"/>
          </p:nvPr>
        </p:nvSpPr>
        <p:spPr>
          <a:xfrm>
            <a:off x="3351766"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54" name="Text Placeholder 12">
            <a:extLst>
              <a:ext uri="{FF2B5EF4-FFF2-40B4-BE49-F238E27FC236}">
                <a16:creationId xmlns:a16="http://schemas.microsoft.com/office/drawing/2014/main" id="{BA47B66D-8891-4AE7-98BE-3CFE9CDB571E}"/>
              </a:ext>
            </a:extLst>
          </p:cNvPr>
          <p:cNvSpPr>
            <a:spLocks noGrp="1"/>
          </p:cNvSpPr>
          <p:nvPr>
            <p:ph type="body" sz="quarter" idx="33" hasCustomPrompt="1"/>
          </p:nvPr>
        </p:nvSpPr>
        <p:spPr>
          <a:xfrm>
            <a:off x="6399768"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5" name="Text Placeholder 14">
            <a:extLst>
              <a:ext uri="{FF2B5EF4-FFF2-40B4-BE49-F238E27FC236}">
                <a16:creationId xmlns:a16="http://schemas.microsoft.com/office/drawing/2014/main" id="{929AE99A-6054-4B2F-B99D-FE4F682613DA}"/>
              </a:ext>
            </a:extLst>
          </p:cNvPr>
          <p:cNvSpPr>
            <a:spLocks noGrp="1"/>
          </p:cNvSpPr>
          <p:nvPr>
            <p:ph type="body" sz="quarter" idx="34" hasCustomPrompt="1"/>
          </p:nvPr>
        </p:nvSpPr>
        <p:spPr>
          <a:xfrm>
            <a:off x="6399767"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56" name="Text Placeholder 12">
            <a:extLst>
              <a:ext uri="{FF2B5EF4-FFF2-40B4-BE49-F238E27FC236}">
                <a16:creationId xmlns:a16="http://schemas.microsoft.com/office/drawing/2014/main" id="{D1F32591-7BBD-4006-AEA0-29F43CDADCED}"/>
              </a:ext>
            </a:extLst>
          </p:cNvPr>
          <p:cNvSpPr>
            <a:spLocks noGrp="1"/>
          </p:cNvSpPr>
          <p:nvPr>
            <p:ph type="body" sz="quarter" idx="35" hasCustomPrompt="1"/>
          </p:nvPr>
        </p:nvSpPr>
        <p:spPr>
          <a:xfrm>
            <a:off x="9363545"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7" name="Text Placeholder 14">
            <a:extLst>
              <a:ext uri="{FF2B5EF4-FFF2-40B4-BE49-F238E27FC236}">
                <a16:creationId xmlns:a16="http://schemas.microsoft.com/office/drawing/2014/main" id="{7BC780CD-8E77-4D0E-A436-DCB2AA0C15CD}"/>
              </a:ext>
            </a:extLst>
          </p:cNvPr>
          <p:cNvSpPr>
            <a:spLocks noGrp="1"/>
          </p:cNvSpPr>
          <p:nvPr>
            <p:ph type="body" sz="quarter" idx="36" hasCustomPrompt="1"/>
          </p:nvPr>
        </p:nvSpPr>
        <p:spPr>
          <a:xfrm>
            <a:off x="9363544"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2022</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266225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p:txBody>
          <a:bodyPr>
            <a:normAutofit/>
          </a:bodyPr>
          <a:lstStyle>
            <a:lvl1pPr>
              <a:defRPr sz="3600" spc="30" baseline="0">
                <a:solidFill>
                  <a:schemeClr val="bg1">
                    <a:lumMod val="50000"/>
                  </a:schemeClr>
                </a:solidFill>
              </a:defRPr>
            </a:lvl1pPr>
          </a:lstStyle>
          <a:p>
            <a:r>
              <a:rPr lang="en-US" dirty="0"/>
              <a:t>CLICK TO ADD 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2022</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776988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962B82C-34E9-4F3B-9B0F-A3207161C41E}"/>
              </a:ext>
            </a:extLst>
          </p:cNvPr>
          <p:cNvSpPr/>
          <p:nvPr userDrawn="1"/>
        </p:nvSpPr>
        <p:spPr>
          <a:xfrm>
            <a:off x="10820400" y="813816"/>
            <a:ext cx="1371600" cy="45720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457200" y="381000"/>
            <a:ext cx="11277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a:t>2022</a:t>
            </a:r>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tint val="75000"/>
                  </a:schemeClr>
                </a:solidFill>
              </a:defRPr>
            </a:lvl1pPr>
          </a:lstStyle>
          <a:p>
            <a:r>
              <a:rPr lang="en-US"/>
              <a:t>Credit card fraud detection using supervised machine learning</a:t>
            </a:r>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65" r:id="rId3"/>
    <p:sldLayoutId id="2147483670" r:id="rId4"/>
    <p:sldLayoutId id="2147483672" r:id="rId5"/>
    <p:sldLayoutId id="2147483654" r:id="rId6"/>
    <p:sldLayoutId id="2147483658" r:id="rId7"/>
    <p:sldLayoutId id="2147483660" r:id="rId8"/>
    <p:sldLayoutId id="2147483671" r:id="rId9"/>
    <p:sldLayoutId id="2147483650" r:id="rId10"/>
    <p:sldLayoutId id="2147483667" r:id="rId11"/>
    <p:sldLayoutId id="2147483668" r:id="rId12"/>
    <p:sldLayoutId id="2147483662" r:id="rId13"/>
    <p:sldLayoutId id="2147483669" r:id="rId14"/>
  </p:sldLayoutIdLst>
  <p:hf hdr="0"/>
  <p:txStyles>
    <p:title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88" userDrawn="1">
          <p15:clr>
            <a:srgbClr val="547EBF"/>
          </p15:clr>
        </p15:guide>
        <p15:guide id="4" orient="horz" pos="240" userDrawn="1">
          <p15:clr>
            <a:srgbClr val="547EBF"/>
          </p15:clr>
        </p15:guide>
        <p15:guide id="5" pos="7392"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14.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1C3426A4-877D-8D0D-2510-9259BF818FEB}"/>
              </a:ext>
            </a:extLst>
          </p:cNvPr>
          <p:cNvPicPr>
            <a:picLocks noGrp="1" noChangeAspect="1"/>
          </p:cNvPicPr>
          <p:nvPr>
            <p:ph type="pic" sz="quarter" idx="10"/>
          </p:nvPr>
        </p:nvPicPr>
        <p:blipFill>
          <a:blip r:embed="rId3"/>
          <a:srcRect t="9849" b="9849"/>
          <a:stretch>
            <a:fillRect/>
          </a:stretch>
        </p:blipFill>
        <p:spPr>
          <a:prstGeom prst="rect">
            <a:avLst/>
          </a:prstGeom>
        </p:spPr>
      </p:pic>
      <p:sp>
        <p:nvSpPr>
          <p:cNvPr id="13" name="Title 1">
            <a:extLst>
              <a:ext uri="{FF2B5EF4-FFF2-40B4-BE49-F238E27FC236}">
                <a16:creationId xmlns:a16="http://schemas.microsoft.com/office/drawing/2014/main" id="{BD1F9CAE-602A-6481-E11C-C77FF992B365}"/>
              </a:ext>
            </a:extLst>
          </p:cNvPr>
          <p:cNvSpPr txBox="1">
            <a:spLocks/>
          </p:cNvSpPr>
          <p:nvPr/>
        </p:nvSpPr>
        <p:spPr>
          <a:xfrm>
            <a:off x="458724" y="1199965"/>
            <a:ext cx="6465860" cy="1766656"/>
          </a:xfrm>
          <a:prstGeom prst="rect">
            <a:avLst/>
          </a:prstGeom>
          <a:solidFill>
            <a:schemeClr val="bg1">
              <a:alpha val="80000"/>
            </a:schemeClr>
          </a:solidFill>
        </p:spPr>
        <p:txBody>
          <a:bodyPr vert="horz" lIns="502920" tIns="45720" rIns="91440" bIns="137160" rtlCol="0" anchor="b">
            <a:normAutofit/>
          </a:bodyPr>
          <a:lstStyle>
            <a:lvl1pPr algn="l" defTabSz="914400" rtl="0" eaLnBrk="1" latinLnBrk="0" hangingPunct="1">
              <a:lnSpc>
                <a:spcPct val="90000"/>
              </a:lnSpc>
              <a:spcBef>
                <a:spcPct val="0"/>
              </a:spcBef>
              <a:buNone/>
              <a:defRPr sz="3600" kern="1200" spc="30" baseline="0">
                <a:solidFill>
                  <a:schemeClr val="bg2">
                    <a:lumMod val="50000"/>
                  </a:schemeClr>
                </a:solidFill>
                <a:latin typeface="+mj-lt"/>
                <a:ea typeface="+mj-ea"/>
                <a:cs typeface="+mj-cs"/>
              </a:defRPr>
            </a:lvl1pPr>
          </a:lstStyle>
          <a:p>
            <a:r>
              <a:rPr lang="en-US" dirty="0"/>
              <a:t>Credit card fraud detection using supervised machine learning</a:t>
            </a:r>
          </a:p>
        </p:txBody>
      </p:sp>
      <p:sp>
        <p:nvSpPr>
          <p:cNvPr id="15" name="Subtitle 2">
            <a:extLst>
              <a:ext uri="{FF2B5EF4-FFF2-40B4-BE49-F238E27FC236}">
                <a16:creationId xmlns:a16="http://schemas.microsoft.com/office/drawing/2014/main" id="{653FCCF7-ACE8-521D-0D1A-8D730E59A4FD}"/>
              </a:ext>
            </a:extLst>
          </p:cNvPr>
          <p:cNvSpPr txBox="1">
            <a:spLocks/>
          </p:cNvSpPr>
          <p:nvPr/>
        </p:nvSpPr>
        <p:spPr>
          <a:xfrm>
            <a:off x="7735410" y="4592607"/>
            <a:ext cx="3997866" cy="1853913"/>
          </a:xfrm>
          <a:prstGeom prst="rect">
            <a:avLst/>
          </a:prstGeom>
          <a:solidFill>
            <a:schemeClr val="bg1">
              <a:alpha val="80000"/>
            </a:schemeClr>
          </a:solidFill>
        </p:spPr>
        <p:txBody>
          <a:bodyPr vert="horz" lIns="502920" tIns="45720" rIns="91440" bIns="45720" rtlCol="0">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1400" kern="1200" spc="30" baseline="0">
                <a:solidFill>
                  <a:schemeClr val="bg2">
                    <a:lumMod val="50000"/>
                  </a:schemeClr>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latin typeface="Times New Roman" panose="02020603050405020304" pitchFamily="18" charset="0"/>
                <a:cs typeface="Times New Roman" panose="02020603050405020304" pitchFamily="18" charset="0"/>
              </a:rPr>
              <a:t>Presented By:</a:t>
            </a:r>
          </a:p>
          <a:p>
            <a:r>
              <a:rPr lang="en-US" b="1" dirty="0">
                <a:latin typeface="Times New Roman" panose="02020603050405020304" pitchFamily="18" charset="0"/>
                <a:cs typeface="Times New Roman" panose="02020603050405020304" pitchFamily="18" charset="0"/>
              </a:rPr>
              <a:t>Piyush Kumar (20BCS9107)</a:t>
            </a:r>
          </a:p>
          <a:p>
            <a:r>
              <a:rPr lang="en-US" b="1" dirty="0">
                <a:latin typeface="Times New Roman" panose="02020603050405020304" pitchFamily="18" charset="0"/>
                <a:cs typeface="Times New Roman" panose="02020603050405020304" pitchFamily="18" charset="0"/>
              </a:rPr>
              <a:t>Shashank Singh (20BCS9109)</a:t>
            </a:r>
          </a:p>
          <a:p>
            <a:r>
              <a:rPr lang="en-US" b="1" dirty="0" err="1">
                <a:latin typeface="Times New Roman" panose="02020603050405020304" pitchFamily="18" charset="0"/>
                <a:cs typeface="Times New Roman" panose="02020603050405020304" pitchFamily="18" charset="0"/>
              </a:rPr>
              <a:t>Muskan</a:t>
            </a:r>
            <a:r>
              <a:rPr lang="en-US" b="1" dirty="0">
                <a:latin typeface="Times New Roman" panose="02020603050405020304" pitchFamily="18" charset="0"/>
                <a:cs typeface="Times New Roman" panose="02020603050405020304" pitchFamily="18" charset="0"/>
              </a:rPr>
              <a:t> Kumari (20BCS8285)</a:t>
            </a:r>
          </a:p>
          <a:p>
            <a:r>
              <a:rPr lang="en-US" b="1" dirty="0" err="1">
                <a:latin typeface="Times New Roman" panose="02020603050405020304" pitchFamily="18" charset="0"/>
                <a:cs typeface="Times New Roman" panose="02020603050405020304" pitchFamily="18" charset="0"/>
              </a:rPr>
              <a:t>Rithik</a:t>
            </a:r>
            <a:r>
              <a:rPr lang="en-US" b="1" dirty="0">
                <a:latin typeface="Times New Roman" panose="02020603050405020304" pitchFamily="18" charset="0"/>
                <a:cs typeface="Times New Roman" panose="02020603050405020304" pitchFamily="18" charset="0"/>
              </a:rPr>
              <a:t> Sharma (20BCS9135)</a:t>
            </a:r>
          </a:p>
          <a:p>
            <a:r>
              <a:rPr lang="en-US" b="1" dirty="0">
                <a:latin typeface="Times New Roman" panose="02020603050405020304" pitchFamily="18" charset="0"/>
                <a:cs typeface="Times New Roman" panose="02020603050405020304" pitchFamily="18" charset="0"/>
              </a:rPr>
              <a:t>Akash Kumar (20BCS9110)</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Date Placeholder 17">
            <a:extLst>
              <a:ext uri="{FF2B5EF4-FFF2-40B4-BE49-F238E27FC236}">
                <a16:creationId xmlns:a16="http://schemas.microsoft.com/office/drawing/2014/main" id="{D9B2C0C2-0204-7DF6-17E4-4B6DF7CDFFF2}"/>
              </a:ext>
            </a:extLst>
          </p:cNvPr>
          <p:cNvSpPr>
            <a:spLocks noGrp="1"/>
          </p:cNvSpPr>
          <p:nvPr>
            <p:ph type="dt" sz="half" idx="10"/>
          </p:nvPr>
        </p:nvSpPr>
        <p:spPr/>
        <p:txBody>
          <a:bodyPr/>
          <a:lstStyle/>
          <a:p>
            <a:r>
              <a:rPr lang="en-US"/>
              <a:t>2022</a:t>
            </a:r>
            <a:endParaRPr lang="en-US" dirty="0"/>
          </a:p>
        </p:txBody>
      </p:sp>
      <p:sp>
        <p:nvSpPr>
          <p:cNvPr id="19" name="Footer Placeholder 18">
            <a:extLst>
              <a:ext uri="{FF2B5EF4-FFF2-40B4-BE49-F238E27FC236}">
                <a16:creationId xmlns:a16="http://schemas.microsoft.com/office/drawing/2014/main" id="{DEA6CEC6-2913-D279-F073-FECE946E3982}"/>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20" name="Slide Number Placeholder 19">
            <a:extLst>
              <a:ext uri="{FF2B5EF4-FFF2-40B4-BE49-F238E27FC236}">
                <a16:creationId xmlns:a16="http://schemas.microsoft.com/office/drawing/2014/main" id="{406F781B-E8DB-AE8E-9068-D5465A7EE4AF}"/>
              </a:ext>
            </a:extLst>
          </p:cNvPr>
          <p:cNvSpPr>
            <a:spLocks noGrp="1"/>
          </p:cNvSpPr>
          <p:nvPr>
            <p:ph type="sldNum" sz="quarter" idx="12"/>
          </p:nvPr>
        </p:nvSpPr>
        <p:spPr/>
        <p:txBody>
          <a:bodyPr/>
          <a:lstStyle/>
          <a:p>
            <a:fld id="{294A09A9-5501-47C1-A89A-A340965A2BE2}" type="slidenum">
              <a:rPr lang="en-US" smtClean="0"/>
              <a:t>10</a:t>
            </a:fld>
            <a:endParaRPr lang="en-US" dirty="0"/>
          </a:p>
        </p:txBody>
      </p:sp>
      <p:pic>
        <p:nvPicPr>
          <p:cNvPr id="24" name="Picture 23">
            <a:extLst>
              <a:ext uri="{FF2B5EF4-FFF2-40B4-BE49-F238E27FC236}">
                <a16:creationId xmlns:a16="http://schemas.microsoft.com/office/drawing/2014/main" id="{1213D1B4-0EF5-5052-EF9F-ED0D46817DF0}"/>
              </a:ext>
            </a:extLst>
          </p:cNvPr>
          <p:cNvPicPr>
            <a:picLocks noChangeAspect="1"/>
          </p:cNvPicPr>
          <p:nvPr/>
        </p:nvPicPr>
        <p:blipFill>
          <a:blip r:embed="rId2"/>
          <a:stretch>
            <a:fillRect/>
          </a:stretch>
        </p:blipFill>
        <p:spPr>
          <a:xfrm>
            <a:off x="457200" y="1333500"/>
            <a:ext cx="11268075" cy="4890055"/>
          </a:xfrm>
          <a:prstGeom prst="rect">
            <a:avLst/>
          </a:prstGeom>
        </p:spPr>
      </p:pic>
    </p:spTree>
    <p:extLst>
      <p:ext uri="{BB962C8B-B14F-4D97-AF65-F5344CB8AC3E}">
        <p14:creationId xmlns:p14="http://schemas.microsoft.com/office/powerpoint/2010/main" val="785934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a:off x="457200" y="850230"/>
            <a:ext cx="5009147" cy="1325563"/>
          </a:xfrm>
        </p:spPr>
        <p:txBody>
          <a:bodyPr/>
          <a:lstStyle/>
          <a:p>
            <a:r>
              <a:rPr lang="en-US" dirty="0"/>
              <a:t>OUTCOMES </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body" sz="quarter" idx="13"/>
          </p:nvPr>
        </p:nvSpPr>
        <p:spPr>
          <a:xfrm>
            <a:off x="457200" y="2490788"/>
            <a:ext cx="4572000" cy="3536950"/>
          </a:xfrm>
        </p:spPr>
        <p:txBody>
          <a:bodyPr vert="horz" lIns="91440" tIns="45720" rIns="91440" bIns="45720" rtlCol="0" anchor="t">
            <a:normAutofit/>
          </a:bodyPr>
          <a:lstStyle/>
          <a:p>
            <a:pPr algn="just"/>
            <a:r>
              <a:rPr lang="en-US" dirty="0">
                <a:latin typeface="Times New Roman" panose="02020603050405020304" pitchFamily="18" charset="0"/>
                <a:cs typeface="Times New Roman" panose="02020603050405020304" pitchFamily="18" charset="0"/>
              </a:rPr>
              <a:t>In this paper we developed a novel method for fraud detection, where customers are grouped based on their transactions and extract behavioral patterns to develop a profile for every cardholder. Then different classifiers are applied on three different groups later rating scores are generated for every type of classifier. This dynamic changes in parameters lead the system to adapt to new cardholder's transaction behavior timely.</a:t>
            </a:r>
          </a:p>
        </p:txBody>
      </p:sp>
      <p:pic>
        <p:nvPicPr>
          <p:cNvPr id="9" name="Picture Placeholder 8" descr="Close up of frosty covered pine needles&#10;&#10;">
            <a:extLst>
              <a:ext uri="{FF2B5EF4-FFF2-40B4-BE49-F238E27FC236}">
                <a16:creationId xmlns:a16="http://schemas.microsoft.com/office/drawing/2014/main" id="{CA93B263-80B8-4F32-B69B-548E670DBC4F}"/>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val="0"/>
              </a:ext>
            </a:extLst>
          </a:blip>
          <a:srcRect/>
          <a:stretch/>
        </p:blipFill>
        <p:spPr>
          <a:xfrm>
            <a:off x="8610600" y="685800"/>
            <a:ext cx="3200400" cy="5486400"/>
          </a:xfrm>
        </p:spPr>
      </p:pic>
      <p:sp>
        <p:nvSpPr>
          <p:cNvPr id="4" name="Date Placeholder 3">
            <a:extLst>
              <a:ext uri="{FF2B5EF4-FFF2-40B4-BE49-F238E27FC236}">
                <a16:creationId xmlns:a16="http://schemas.microsoft.com/office/drawing/2014/main" id="{D88A4191-370F-457D-B29E-28C5107EFCE1}"/>
              </a:ext>
            </a:extLst>
          </p:cNvPr>
          <p:cNvSpPr>
            <a:spLocks noGrp="1"/>
          </p:cNvSpPr>
          <p:nvPr>
            <p:ph type="dt" sz="half" idx="10"/>
          </p:nvPr>
        </p:nvSpPr>
        <p:spPr>
          <a:xfrm>
            <a:off x="457200" y="6356350"/>
            <a:ext cx="2743200" cy="365125"/>
          </a:xfrm>
        </p:spPr>
        <p:txBody>
          <a:bodyPr/>
          <a:lstStyle/>
          <a:p>
            <a:r>
              <a:rPr lang="en-US"/>
              <a:t>2022</a:t>
            </a:r>
            <a:endParaRPr lang="en-US" dirty="0"/>
          </a:p>
        </p:txBody>
      </p:sp>
      <p:pic>
        <p:nvPicPr>
          <p:cNvPr id="11" name="Picture Placeholder 10" descr="A small bird on a snow covered branch&#10;&#10;">
            <a:extLst>
              <a:ext uri="{FF2B5EF4-FFF2-40B4-BE49-F238E27FC236}">
                <a16:creationId xmlns:a16="http://schemas.microsoft.com/office/drawing/2014/main" id="{CE646606-940F-4C41-BC56-6A295533E9C6}"/>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a:stretch/>
        </p:blipFill>
        <p:spPr>
          <a:xfrm>
            <a:off x="6781800" y="2492375"/>
            <a:ext cx="2286000" cy="2514600"/>
          </a:xfrm>
        </p:spPr>
      </p:pic>
      <p:sp>
        <p:nvSpPr>
          <p:cNvPr id="5" name="Footer Placeholder 4">
            <a:extLst>
              <a:ext uri="{FF2B5EF4-FFF2-40B4-BE49-F238E27FC236}">
                <a16:creationId xmlns:a16="http://schemas.microsoft.com/office/drawing/2014/main" id="{0DF877F7-5C75-4099-A9A8-D646963964F5}"/>
              </a:ext>
            </a:extLst>
          </p:cNvPr>
          <p:cNvSpPr>
            <a:spLocks noGrp="1"/>
          </p:cNvSpPr>
          <p:nvPr>
            <p:ph type="ftr" sz="quarter" idx="11"/>
          </p:nvPr>
        </p:nvSpPr>
        <p:spPr>
          <a:xfrm>
            <a:off x="4038600" y="6356350"/>
            <a:ext cx="4114800" cy="365125"/>
          </a:xfrm>
        </p:spPr>
        <p:txBody>
          <a:bodyPr/>
          <a:lstStyle/>
          <a:p>
            <a:r>
              <a:rPr lang="en-US"/>
              <a:t>Credit card fraud detection using supervised machine learning</a:t>
            </a:r>
            <a:endParaRPr lang="en-US" dirty="0"/>
          </a:p>
        </p:txBody>
      </p:sp>
      <p:sp>
        <p:nvSpPr>
          <p:cNvPr id="6" name="Slide Number Placeholder 5">
            <a:extLst>
              <a:ext uri="{FF2B5EF4-FFF2-40B4-BE49-F238E27FC236}">
                <a16:creationId xmlns:a16="http://schemas.microsoft.com/office/drawing/2014/main" id="{4BA11E52-FFC6-40C5-B370-26EA23A5F175}"/>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11</a:t>
            </a:fld>
            <a:endParaRPr lang="en-US" dirty="0"/>
          </a:p>
        </p:txBody>
      </p:sp>
      <p:pic>
        <p:nvPicPr>
          <p:cNvPr id="7" name="Picture 6">
            <a:extLst>
              <a:ext uri="{FF2B5EF4-FFF2-40B4-BE49-F238E27FC236}">
                <a16:creationId xmlns:a16="http://schemas.microsoft.com/office/drawing/2014/main" id="{5B5DDBB9-06CE-E1F9-4384-BA46F70CF8CA}"/>
              </a:ext>
            </a:extLst>
          </p:cNvPr>
          <p:cNvPicPr>
            <a:picLocks noChangeAspect="1"/>
          </p:cNvPicPr>
          <p:nvPr/>
        </p:nvPicPr>
        <p:blipFill>
          <a:blip r:embed="rId4"/>
          <a:stretch>
            <a:fillRect/>
          </a:stretch>
        </p:blipFill>
        <p:spPr>
          <a:xfrm>
            <a:off x="7696198" y="685800"/>
            <a:ext cx="4114800" cy="5486399"/>
          </a:xfrm>
          <a:prstGeom prst="rect">
            <a:avLst/>
          </a:prstGeom>
        </p:spPr>
      </p:pic>
      <p:pic>
        <p:nvPicPr>
          <p:cNvPr id="10" name="Picture 9">
            <a:extLst>
              <a:ext uri="{FF2B5EF4-FFF2-40B4-BE49-F238E27FC236}">
                <a16:creationId xmlns:a16="http://schemas.microsoft.com/office/drawing/2014/main" id="{D1796D30-FC4B-3EED-852E-364EB3A6EAA5}"/>
              </a:ext>
            </a:extLst>
          </p:cNvPr>
          <p:cNvPicPr>
            <a:picLocks noChangeAspect="1"/>
          </p:cNvPicPr>
          <p:nvPr/>
        </p:nvPicPr>
        <p:blipFill>
          <a:blip r:embed="rId5"/>
          <a:stretch>
            <a:fillRect/>
          </a:stretch>
        </p:blipFill>
        <p:spPr>
          <a:xfrm>
            <a:off x="6781797" y="2490787"/>
            <a:ext cx="1952627" cy="2516188"/>
          </a:xfrm>
          <a:prstGeom prst="rect">
            <a:avLst/>
          </a:prstGeom>
        </p:spPr>
      </p:pic>
    </p:spTree>
    <p:extLst>
      <p:ext uri="{BB962C8B-B14F-4D97-AF65-F5344CB8AC3E}">
        <p14:creationId xmlns:p14="http://schemas.microsoft.com/office/powerpoint/2010/main" val="445070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top view of snow covered pine trees&#10;">
            <a:extLst>
              <a:ext uri="{FF2B5EF4-FFF2-40B4-BE49-F238E27FC236}">
                <a16:creationId xmlns:a16="http://schemas.microsoft.com/office/drawing/2014/main" id="{51C7B78B-F743-4CBD-8A4C-876D00856307}"/>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val="0"/>
              </a:ext>
            </a:extLst>
          </a:blip>
          <a:srcRect t="35" b="35"/>
          <a:stretch/>
        </p:blipFill>
        <p:spPr>
          <a:xfrm>
            <a:off x="458724" y="411480"/>
            <a:ext cx="11274552" cy="5870448"/>
          </a:xfrm>
        </p:spPr>
      </p:pic>
      <p:sp>
        <p:nvSpPr>
          <p:cNvPr id="2" name="Date Placeholder 1">
            <a:extLst>
              <a:ext uri="{FF2B5EF4-FFF2-40B4-BE49-F238E27FC236}">
                <a16:creationId xmlns:a16="http://schemas.microsoft.com/office/drawing/2014/main" id="{C3F26CC2-F73D-41DF-A99E-E86D860BD516}"/>
              </a:ext>
            </a:extLst>
          </p:cNvPr>
          <p:cNvSpPr>
            <a:spLocks noGrp="1"/>
          </p:cNvSpPr>
          <p:nvPr>
            <p:ph type="dt" sz="half" idx="11"/>
          </p:nvPr>
        </p:nvSpPr>
        <p:spPr>
          <a:xfrm>
            <a:off x="457200" y="6356350"/>
            <a:ext cx="2743200" cy="365125"/>
          </a:xfrm>
        </p:spPr>
        <p:txBody>
          <a:bodyPr/>
          <a:lstStyle/>
          <a:p>
            <a:r>
              <a:rPr lang="en-US"/>
              <a:t>2022</a:t>
            </a:r>
            <a:endParaRPr lang="en-US" dirty="0"/>
          </a:p>
        </p:txBody>
      </p:sp>
      <p:sp>
        <p:nvSpPr>
          <p:cNvPr id="4" name="Footer Placeholder 3">
            <a:extLst>
              <a:ext uri="{FF2B5EF4-FFF2-40B4-BE49-F238E27FC236}">
                <a16:creationId xmlns:a16="http://schemas.microsoft.com/office/drawing/2014/main" id="{15C54AFD-12FC-4AE5-AA18-D006F459D1E8}"/>
              </a:ext>
            </a:extLst>
          </p:cNvPr>
          <p:cNvSpPr>
            <a:spLocks noGrp="1"/>
          </p:cNvSpPr>
          <p:nvPr>
            <p:ph type="ftr" sz="quarter" idx="12"/>
          </p:nvPr>
        </p:nvSpPr>
        <p:spPr>
          <a:xfrm>
            <a:off x="4038600" y="6356350"/>
            <a:ext cx="4114800" cy="365125"/>
          </a:xfrm>
        </p:spPr>
        <p:txBody>
          <a:bodyPr/>
          <a:lstStyle/>
          <a:p>
            <a:r>
              <a:rPr lang="en-US"/>
              <a:t>Credit card fraud detection using supervised machine learning</a:t>
            </a:r>
            <a:endParaRPr lang="en-US" dirty="0"/>
          </a:p>
        </p:txBody>
      </p:sp>
      <p:sp>
        <p:nvSpPr>
          <p:cNvPr id="5" name="Slide Number Placeholder 4">
            <a:extLst>
              <a:ext uri="{FF2B5EF4-FFF2-40B4-BE49-F238E27FC236}">
                <a16:creationId xmlns:a16="http://schemas.microsoft.com/office/drawing/2014/main" id="{B2FE58EF-CE6D-472E-8AF9-E91E9F7AD3DD}"/>
              </a:ext>
            </a:extLst>
          </p:cNvPr>
          <p:cNvSpPr>
            <a:spLocks noGrp="1"/>
          </p:cNvSpPr>
          <p:nvPr>
            <p:ph type="sldNum" sz="quarter" idx="13"/>
          </p:nvPr>
        </p:nvSpPr>
        <p:spPr>
          <a:xfrm>
            <a:off x="8610600" y="6356350"/>
            <a:ext cx="2743200" cy="365125"/>
          </a:xfrm>
        </p:spPr>
        <p:txBody>
          <a:bodyPr/>
          <a:lstStyle/>
          <a:p>
            <a:fld id="{294A09A9-5501-47C1-A89A-A340965A2BE2}" type="slidenum">
              <a:rPr lang="en-US" smtClean="0"/>
              <a:pPr/>
              <a:t>12</a:t>
            </a:fld>
            <a:endParaRPr lang="en-US" dirty="0"/>
          </a:p>
        </p:txBody>
      </p:sp>
      <p:pic>
        <p:nvPicPr>
          <p:cNvPr id="6" name="Picture 5">
            <a:extLst>
              <a:ext uri="{FF2B5EF4-FFF2-40B4-BE49-F238E27FC236}">
                <a16:creationId xmlns:a16="http://schemas.microsoft.com/office/drawing/2014/main" id="{FA136FBE-536A-419A-7D90-204EEBF2556F}"/>
              </a:ext>
            </a:extLst>
          </p:cNvPr>
          <p:cNvPicPr>
            <a:picLocks noChangeAspect="1"/>
          </p:cNvPicPr>
          <p:nvPr/>
        </p:nvPicPr>
        <p:blipFill>
          <a:blip r:embed="rId3"/>
          <a:stretch>
            <a:fillRect/>
          </a:stretch>
        </p:blipFill>
        <p:spPr>
          <a:xfrm>
            <a:off x="457201" y="411480"/>
            <a:ext cx="11276076" cy="5870448"/>
          </a:xfrm>
          <a:prstGeom prst="rect">
            <a:avLst/>
          </a:prstGeom>
        </p:spPr>
      </p:pic>
      <p:pic>
        <p:nvPicPr>
          <p:cNvPr id="7" name="Picture 6">
            <a:extLst>
              <a:ext uri="{FF2B5EF4-FFF2-40B4-BE49-F238E27FC236}">
                <a16:creationId xmlns:a16="http://schemas.microsoft.com/office/drawing/2014/main" id="{09CD60BD-E398-5F99-C63E-07ED6691BFB3}"/>
              </a:ext>
            </a:extLst>
          </p:cNvPr>
          <p:cNvPicPr>
            <a:picLocks noChangeAspect="1"/>
          </p:cNvPicPr>
          <p:nvPr/>
        </p:nvPicPr>
        <p:blipFill>
          <a:blip r:embed="rId4"/>
          <a:stretch>
            <a:fillRect/>
          </a:stretch>
        </p:blipFill>
        <p:spPr>
          <a:xfrm>
            <a:off x="457200" y="3429000"/>
            <a:ext cx="4572396" cy="1377815"/>
          </a:xfrm>
          <a:prstGeom prst="rect">
            <a:avLst/>
          </a:prstGeom>
        </p:spPr>
      </p:pic>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457199" y="2103120"/>
            <a:ext cx="3848101" cy="1325563"/>
          </a:xfrm>
        </p:spPr>
        <p:txBody>
          <a:bodyPr/>
          <a:lstStyle/>
          <a:p>
            <a:r>
              <a:rPr lang="en-US" dirty="0"/>
              <a:t>CONTENTS</a:t>
            </a:r>
          </a:p>
        </p:txBody>
      </p:sp>
      <p:pic>
        <p:nvPicPr>
          <p:cNvPr id="11" name="Picture Placeholder 10" descr="A snowy field with snow covered trees and blue skies">
            <a:extLst>
              <a:ext uri="{FF2B5EF4-FFF2-40B4-BE49-F238E27FC236}">
                <a16:creationId xmlns:a16="http://schemas.microsoft.com/office/drawing/2014/main" id="{5605CAF4-87E0-4A20-9AC1-E42F5D70BF4A}"/>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4697421" y="1600200"/>
            <a:ext cx="2743199" cy="3657600"/>
          </a:xfrm>
        </p:spPr>
      </p:pic>
      <p:sp>
        <p:nvSpPr>
          <p:cNvPr id="4" name="Text Placeholder 3">
            <a:extLst>
              <a:ext uri="{FF2B5EF4-FFF2-40B4-BE49-F238E27FC236}">
                <a16:creationId xmlns:a16="http://schemas.microsoft.com/office/drawing/2014/main" id="{DA821450-3024-4103-98AE-6D80CECEDA41}"/>
              </a:ext>
            </a:extLst>
          </p:cNvPr>
          <p:cNvSpPr>
            <a:spLocks noGrp="1"/>
          </p:cNvSpPr>
          <p:nvPr>
            <p:ph type="body" sz="quarter" idx="16"/>
          </p:nvPr>
        </p:nvSpPr>
        <p:spPr>
          <a:xfrm>
            <a:off x="8312614" y="1893262"/>
            <a:ext cx="2743200" cy="3071477"/>
          </a:xfrm>
        </p:spPr>
        <p:txBody>
          <a:bodyPr anchor="ctr" anchorCtr="0">
            <a:normAutofit/>
          </a:bodyPr>
          <a:lstStyle/>
          <a:p>
            <a:r>
              <a:rPr lang="en-US" dirty="0"/>
              <a:t>Introduction</a:t>
            </a:r>
          </a:p>
          <a:p>
            <a:r>
              <a:rPr lang="en-US" dirty="0"/>
              <a:t>Objectives</a:t>
            </a:r>
          </a:p>
          <a:p>
            <a:r>
              <a:rPr lang="en-US" dirty="0"/>
              <a:t>Technology Used</a:t>
            </a:r>
          </a:p>
          <a:p>
            <a:r>
              <a:rPr lang="en-US" dirty="0"/>
              <a:t>Designs</a:t>
            </a:r>
          </a:p>
          <a:p>
            <a:r>
              <a:rPr lang="en-US" dirty="0"/>
              <a:t>Screenshots</a:t>
            </a:r>
          </a:p>
          <a:p>
            <a:r>
              <a:rPr lang="en-US" dirty="0"/>
              <a:t>Outcomes</a:t>
            </a:r>
          </a:p>
        </p:txBody>
      </p:sp>
      <p:sp>
        <p:nvSpPr>
          <p:cNvPr id="3" name="Date Placeholder 2">
            <a:extLst>
              <a:ext uri="{FF2B5EF4-FFF2-40B4-BE49-F238E27FC236}">
                <a16:creationId xmlns:a16="http://schemas.microsoft.com/office/drawing/2014/main" id="{883E91DA-1150-4461-94AB-8FAC46314086}"/>
              </a:ext>
            </a:extLst>
          </p:cNvPr>
          <p:cNvSpPr>
            <a:spLocks noGrp="1"/>
          </p:cNvSpPr>
          <p:nvPr>
            <p:ph type="dt" sz="half" idx="10"/>
          </p:nvPr>
        </p:nvSpPr>
        <p:spPr>
          <a:xfrm>
            <a:off x="457200" y="6356350"/>
            <a:ext cx="2743200" cy="365125"/>
          </a:xfrm>
        </p:spPr>
        <p:txBody>
          <a:bodyPr/>
          <a:lstStyle/>
          <a:p>
            <a:r>
              <a:rPr lang="en-US"/>
              <a:t>2022</a:t>
            </a:r>
            <a:endParaRPr lang="en-US" dirty="0"/>
          </a:p>
        </p:txBody>
      </p:sp>
      <p:sp>
        <p:nvSpPr>
          <p:cNvPr id="5" name="Footer Placeholder 4">
            <a:extLst>
              <a:ext uri="{FF2B5EF4-FFF2-40B4-BE49-F238E27FC236}">
                <a16:creationId xmlns:a16="http://schemas.microsoft.com/office/drawing/2014/main" id="{81181C71-626E-4B31-B44C-602F88C0F712}"/>
              </a:ext>
            </a:extLst>
          </p:cNvPr>
          <p:cNvSpPr>
            <a:spLocks noGrp="1"/>
          </p:cNvSpPr>
          <p:nvPr>
            <p:ph type="ftr" sz="quarter" idx="11"/>
          </p:nvPr>
        </p:nvSpPr>
        <p:spPr>
          <a:xfrm>
            <a:off x="4038600" y="6356350"/>
            <a:ext cx="4114800" cy="365125"/>
          </a:xfrm>
        </p:spPr>
        <p:txBody>
          <a:bodyPr/>
          <a:lstStyle/>
          <a:p>
            <a:r>
              <a:rPr lang="en-US"/>
              <a:t>Credit card fraud detection using supervised machine learning</a:t>
            </a:r>
            <a:endParaRPr lang="en-US" dirty="0"/>
          </a:p>
        </p:txBody>
      </p:sp>
      <p:sp>
        <p:nvSpPr>
          <p:cNvPr id="6" name="Slide Number Placeholder 5">
            <a:extLst>
              <a:ext uri="{FF2B5EF4-FFF2-40B4-BE49-F238E27FC236}">
                <a16:creationId xmlns:a16="http://schemas.microsoft.com/office/drawing/2014/main" id="{072CB36A-F473-4B86-BCEF-98BF329468DC}"/>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2</a:t>
            </a:fld>
            <a:endParaRPr lang="en-US" dirty="0"/>
          </a:p>
        </p:txBody>
      </p:sp>
      <p:pic>
        <p:nvPicPr>
          <p:cNvPr id="7" name="Picture 6">
            <a:extLst>
              <a:ext uri="{FF2B5EF4-FFF2-40B4-BE49-F238E27FC236}">
                <a16:creationId xmlns:a16="http://schemas.microsoft.com/office/drawing/2014/main" id="{D75A0E1C-2434-0A85-72DF-4CFC9C0D3368}"/>
              </a:ext>
            </a:extLst>
          </p:cNvPr>
          <p:cNvPicPr>
            <a:picLocks noChangeAspect="1"/>
          </p:cNvPicPr>
          <p:nvPr/>
        </p:nvPicPr>
        <p:blipFill>
          <a:blip r:embed="rId3"/>
          <a:stretch>
            <a:fillRect/>
          </a:stretch>
        </p:blipFill>
        <p:spPr>
          <a:xfrm>
            <a:off x="4038600" y="1600200"/>
            <a:ext cx="3402020" cy="3657600"/>
          </a:xfrm>
          <a:prstGeom prst="rect">
            <a:avLst/>
          </a:prstGeom>
        </p:spPr>
      </p:pic>
    </p:spTree>
    <p:extLst>
      <p:ext uri="{BB962C8B-B14F-4D97-AF65-F5344CB8AC3E}">
        <p14:creationId xmlns:p14="http://schemas.microsoft.com/office/powerpoint/2010/main" val="343084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6312583" y="2102720"/>
            <a:ext cx="5422217" cy="132556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3"/>
          </p:nvPr>
        </p:nvSpPr>
        <p:spPr>
          <a:xfrm>
            <a:off x="6309360" y="3500407"/>
            <a:ext cx="4572000" cy="2214593"/>
          </a:xfrm>
        </p:spPr>
        <p:txBody>
          <a:bodyPr vert="horz" lIns="91440" tIns="45720" rIns="91440" bIns="45720" rtlCol="0" anchor="t">
            <a:normAutofit/>
          </a:bodyPr>
          <a:lstStyle/>
          <a:p>
            <a:pPr algn="just"/>
            <a:r>
              <a:rPr lang="en-US" dirty="0">
                <a:latin typeface="Times New Roman" panose="02020603050405020304" pitchFamily="18" charset="0"/>
                <a:cs typeface="Times New Roman" panose="02020603050405020304" pitchFamily="18" charset="0"/>
              </a:rPr>
              <a:t>A credit card is a card which is work as an instrument through which users can do online transactions. It is provided by a financial institution or by an organization, it allows users to borrow funds. The limit of the credit card is determined by the credit score, income, and credit history of the user. It can be used for shopping, electricity bills, restaurants, electronic devices, etc. </a:t>
            </a:r>
          </a:p>
        </p:txBody>
      </p:sp>
      <p:sp>
        <p:nvSpPr>
          <p:cNvPr id="4" name="Date Placeholder 3">
            <a:extLst>
              <a:ext uri="{FF2B5EF4-FFF2-40B4-BE49-F238E27FC236}">
                <a16:creationId xmlns:a16="http://schemas.microsoft.com/office/drawing/2014/main" id="{0B3453EA-8B6C-49E3-9028-BE35379E0E04}"/>
              </a:ext>
            </a:extLst>
          </p:cNvPr>
          <p:cNvSpPr>
            <a:spLocks noGrp="1"/>
          </p:cNvSpPr>
          <p:nvPr>
            <p:ph type="dt" sz="half" idx="10"/>
          </p:nvPr>
        </p:nvSpPr>
        <p:spPr>
          <a:xfrm>
            <a:off x="457200" y="6356350"/>
            <a:ext cx="2743200" cy="365125"/>
          </a:xfrm>
        </p:spPr>
        <p:txBody>
          <a:bodyPr/>
          <a:lstStyle/>
          <a:p>
            <a:r>
              <a:rPr lang="en-US"/>
              <a:t>2022</a:t>
            </a:r>
            <a:endParaRPr lang="en-US" dirty="0"/>
          </a:p>
        </p:txBody>
      </p:sp>
      <p:sp>
        <p:nvSpPr>
          <p:cNvPr id="5" name="Footer Placeholder 4">
            <a:extLst>
              <a:ext uri="{FF2B5EF4-FFF2-40B4-BE49-F238E27FC236}">
                <a16:creationId xmlns:a16="http://schemas.microsoft.com/office/drawing/2014/main" id="{E35C394A-C440-414E-942C-A00E8C0FDD48}"/>
              </a:ext>
            </a:extLst>
          </p:cNvPr>
          <p:cNvSpPr>
            <a:spLocks noGrp="1"/>
          </p:cNvSpPr>
          <p:nvPr>
            <p:ph type="ftr" sz="quarter" idx="11"/>
          </p:nvPr>
        </p:nvSpPr>
        <p:spPr>
          <a:xfrm>
            <a:off x="4038600" y="6356350"/>
            <a:ext cx="4114800" cy="365125"/>
          </a:xfrm>
        </p:spPr>
        <p:txBody>
          <a:bodyPr/>
          <a:lstStyle/>
          <a:p>
            <a:r>
              <a:rPr lang="en-US" dirty="0"/>
              <a:t>Credit card fraud detection using supervised machine learning</a:t>
            </a:r>
          </a:p>
        </p:txBody>
      </p:sp>
      <p:sp>
        <p:nvSpPr>
          <p:cNvPr id="7" name="Slide Number Placeholder 6">
            <a:extLst>
              <a:ext uri="{FF2B5EF4-FFF2-40B4-BE49-F238E27FC236}">
                <a16:creationId xmlns:a16="http://schemas.microsoft.com/office/drawing/2014/main" id="{D25442E0-152B-4ACA-99D7-D70468E59E8D}"/>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3</a:t>
            </a:fld>
            <a:endParaRPr lang="en-US" dirty="0"/>
          </a:p>
        </p:txBody>
      </p:sp>
      <p:sp>
        <p:nvSpPr>
          <p:cNvPr id="8" name="Rectangle 7">
            <a:extLst>
              <a:ext uri="{FF2B5EF4-FFF2-40B4-BE49-F238E27FC236}">
                <a16:creationId xmlns:a16="http://schemas.microsoft.com/office/drawing/2014/main" id="{5AB1630D-CC24-443B-B8F7-86EFA657EE01}"/>
              </a:ext>
              <a:ext uri="{C183D7F6-B498-43B3-948B-1728B52AA6E4}">
                <adec:decorative xmlns:adec="http://schemas.microsoft.com/office/drawing/2017/decorative" val="1"/>
              </a:ext>
            </a:extLst>
          </p:cNvPr>
          <p:cNvSpPr/>
          <p:nvPr/>
        </p:nvSpPr>
        <p:spPr>
          <a:xfrm>
            <a:off x="5410200" y="1720010"/>
            <a:ext cx="1371600" cy="45720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Card Insider guides beginners the right way to use a credit card! – ThePrint">
            <a:extLst>
              <a:ext uri="{FF2B5EF4-FFF2-40B4-BE49-F238E27FC236}">
                <a16:creationId xmlns:a16="http://schemas.microsoft.com/office/drawing/2014/main" id="{5481B036-7FEC-9A45-05EC-FFC6F163BEC8}"/>
              </a:ext>
            </a:extLst>
          </p:cNvPr>
          <p:cNvPicPr>
            <a:picLocks noGrp="1" noChangeAspect="1" noChangeArrowheads="1"/>
          </p:cNvPicPr>
          <p:nvPr>
            <p:ph type="pic" sz="quarter" idx="15"/>
          </p:nvPr>
        </p:nvPicPr>
        <p:blipFill>
          <a:blip r:embed="rId2">
            <a:extLst>
              <a:ext uri="{28A0092B-C50C-407E-A947-70E740481C1C}">
                <a14:useLocalDpi xmlns:a14="http://schemas.microsoft.com/office/drawing/2010/main" val="0"/>
              </a:ext>
            </a:extLst>
          </a:blip>
          <a:srcRect l="5000" r="5000"/>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9799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6557639" y="1837678"/>
            <a:ext cx="5007006" cy="1216240"/>
          </a:xfrm>
        </p:spPr>
        <p:txBody>
          <a:bodyPr/>
          <a:lstStyle/>
          <a:p>
            <a:r>
              <a:rPr lang="en-US" dirty="0"/>
              <a:t>OBJECTIVES</a:t>
            </a:r>
          </a:p>
        </p:txBody>
      </p:sp>
      <p:sp>
        <p:nvSpPr>
          <p:cNvPr id="32" name="Subtitle 31">
            <a:extLst>
              <a:ext uri="{FF2B5EF4-FFF2-40B4-BE49-F238E27FC236}">
                <a16:creationId xmlns:a16="http://schemas.microsoft.com/office/drawing/2014/main" id="{47A90702-7E26-474B-9F44-97E536C01A41}"/>
              </a:ext>
            </a:extLst>
          </p:cNvPr>
          <p:cNvSpPr>
            <a:spLocks noGrp="1"/>
          </p:cNvSpPr>
          <p:nvPr>
            <p:ph type="subTitle" idx="1"/>
          </p:nvPr>
        </p:nvSpPr>
        <p:spPr>
          <a:xfrm>
            <a:off x="6471821" y="3142695"/>
            <a:ext cx="5092823" cy="2539014"/>
          </a:xfrm>
        </p:spPr>
        <p:txBody>
          <a:bodyPr/>
          <a:lstStyle/>
          <a:p>
            <a:pPr marL="520700" algn="just">
              <a:lnSpc>
                <a:spcPct val="115000"/>
              </a:lnSpc>
              <a:spcBef>
                <a:spcPts val="35"/>
              </a:spcBef>
              <a:spcAft>
                <a:spcPts val="600"/>
              </a:spcAft>
            </a:pPr>
            <a:r>
              <a:rPr lang="en-US" sz="1800" dirty="0">
                <a:effectLst/>
                <a:latin typeface="Trebuchet MS" panose="020B0603020202020204" pitchFamily="34" charset="0"/>
                <a:ea typeface="Calibri" panose="020F0502020204030204" pitchFamily="34" charset="0"/>
                <a:cs typeface="Times New Roman" panose="02020603050405020304" pitchFamily="18" charset="0"/>
              </a:rPr>
              <a:t>Our project's main purpose is to make people aware of the ongoing online credit card </a:t>
            </a:r>
            <a:r>
              <a:rPr lang="en-US" sz="1800" dirty="0">
                <a:latin typeface="Trebuchet MS" panose="020B0603020202020204" pitchFamily="34" charset="0"/>
                <a:ea typeface="Calibri" panose="020F0502020204030204" pitchFamily="34" charset="0"/>
                <a:cs typeface="Times New Roman" panose="02020603050405020304" pitchFamily="18" charset="0"/>
              </a:rPr>
              <a:t>fraud</a:t>
            </a:r>
            <a:r>
              <a:rPr lang="en-US" sz="1800" dirty="0">
                <a:effectLst/>
                <a:latin typeface="Trebuchet MS" panose="020B0603020202020204" pitchFamily="34" charset="0"/>
                <a:ea typeface="Calibri" panose="020F0502020204030204" pitchFamily="34" charset="0"/>
                <a:cs typeface="Times New Roman" panose="02020603050405020304" pitchFamily="18" charset="0"/>
              </a:rPr>
              <a:t>.</a:t>
            </a:r>
            <a:r>
              <a:rPr lang="en-IN" sz="1800" dirty="0">
                <a:latin typeface="Trebuchet MS" panose="020B0603020202020204" pitchFamily="34" charset="0"/>
                <a:ea typeface="Calibri" panose="020F0502020204030204" pitchFamily="34" charset="0"/>
                <a:cs typeface="Times New Roman" panose="02020603050405020304" pitchFamily="18" charset="0"/>
              </a:rPr>
              <a:t> To find the machine learning model which gives the best accuracy in detecting online credit card frauds.</a:t>
            </a:r>
            <a:endParaRPr lang="en-IN" sz="1800" dirty="0">
              <a:effectLst/>
              <a:latin typeface="Trebuchet MS" panose="020B0603020202020204" pitchFamily="34" charset="0"/>
              <a:ea typeface="Calibri" panose="020F0502020204030204" pitchFamily="34" charset="0"/>
              <a:cs typeface="Times New Roman" panose="02020603050405020304" pitchFamily="18" charset="0"/>
            </a:endParaRPr>
          </a:p>
          <a:p>
            <a:pPr algn="just"/>
            <a:endParaRPr lang="en-US" dirty="0"/>
          </a:p>
        </p:txBody>
      </p:sp>
      <p:pic>
        <p:nvPicPr>
          <p:cNvPr id="6" name="Picture Placeholder 5">
            <a:extLst>
              <a:ext uri="{FF2B5EF4-FFF2-40B4-BE49-F238E27FC236}">
                <a16:creationId xmlns:a16="http://schemas.microsoft.com/office/drawing/2014/main" id="{46421D38-CE0C-1F03-672B-604D3731088C}"/>
              </a:ext>
            </a:extLst>
          </p:cNvPr>
          <p:cNvPicPr>
            <a:picLocks noGrp="1" noChangeAspect="1"/>
          </p:cNvPicPr>
          <p:nvPr>
            <p:ph type="pic" sz="quarter" idx="10"/>
          </p:nvPr>
        </p:nvPicPr>
        <p:blipFill>
          <a:blip r:embed="rId2"/>
          <a:srcRect l="1290" r="1290"/>
          <a:stretch>
            <a:fillRect/>
          </a:stretch>
        </p:blipFill>
        <p:spPr>
          <a:xfrm>
            <a:off x="736600" y="1082675"/>
            <a:ext cx="5468938" cy="4599034"/>
          </a:xfrm>
          <a:prstGeom prst="rect">
            <a:avLst/>
          </a:prstGeom>
        </p:spPr>
      </p:pic>
      <p:sp>
        <p:nvSpPr>
          <p:cNvPr id="7" name="TextBox 6">
            <a:extLst>
              <a:ext uri="{FF2B5EF4-FFF2-40B4-BE49-F238E27FC236}">
                <a16:creationId xmlns:a16="http://schemas.microsoft.com/office/drawing/2014/main" id="{71C6BB0F-1A93-F741-BEBB-F3C29672D973}"/>
              </a:ext>
            </a:extLst>
          </p:cNvPr>
          <p:cNvSpPr txBox="1"/>
          <p:nvPr/>
        </p:nvSpPr>
        <p:spPr>
          <a:xfrm>
            <a:off x="2834196" y="6407598"/>
            <a:ext cx="609452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tint val="75000"/>
                  </a:prstClr>
                </a:solidFill>
                <a:effectLst/>
                <a:uLnTx/>
                <a:uFillTx/>
                <a:latin typeface="Source Sans Pro Light"/>
                <a:ea typeface="+mn-ea"/>
                <a:cs typeface="+mn-cs"/>
              </a:rPr>
              <a:t>Credit card fraud detection using supervised machine learning</a:t>
            </a:r>
          </a:p>
        </p:txBody>
      </p:sp>
      <p:sp>
        <p:nvSpPr>
          <p:cNvPr id="8" name="Slide Number Placeholder 5">
            <a:extLst>
              <a:ext uri="{FF2B5EF4-FFF2-40B4-BE49-F238E27FC236}">
                <a16:creationId xmlns:a16="http://schemas.microsoft.com/office/drawing/2014/main" id="{7695DF5C-6BDD-6B3B-6674-69264ADB2A0F}"/>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200" dirty="0"/>
              <a:t>4</a:t>
            </a:r>
          </a:p>
        </p:txBody>
      </p:sp>
    </p:spTree>
    <p:extLst>
      <p:ext uri="{BB962C8B-B14F-4D97-AF65-F5344CB8AC3E}">
        <p14:creationId xmlns:p14="http://schemas.microsoft.com/office/powerpoint/2010/main" val="206891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42">
            <a:extLst>
              <a:ext uri="{FF2B5EF4-FFF2-40B4-BE49-F238E27FC236}">
                <a16:creationId xmlns:a16="http://schemas.microsoft.com/office/drawing/2014/main" id="{D2229390-19C0-4498-8C60-A8B976781F6F}"/>
              </a:ext>
            </a:extLst>
          </p:cNvPr>
          <p:cNvSpPr>
            <a:spLocks noGrp="1"/>
          </p:cNvSpPr>
          <p:nvPr>
            <p:ph type="title"/>
          </p:nvPr>
        </p:nvSpPr>
        <p:spPr>
          <a:xfrm>
            <a:off x="473108" y="2386584"/>
            <a:ext cx="5756241" cy="480441"/>
          </a:xfrm>
        </p:spPr>
        <p:txBody>
          <a:bodyPr>
            <a:normAutofit fontScale="90000"/>
          </a:bodyPr>
          <a:lstStyle/>
          <a:p>
            <a:pPr algn="ctr"/>
            <a:r>
              <a:rPr lang="en-US" dirty="0"/>
              <a:t>TECHNOLOGY USED</a:t>
            </a:r>
          </a:p>
        </p:txBody>
      </p:sp>
      <p:sp>
        <p:nvSpPr>
          <p:cNvPr id="22" name="Text Placeholder 21">
            <a:extLst>
              <a:ext uri="{FF2B5EF4-FFF2-40B4-BE49-F238E27FC236}">
                <a16:creationId xmlns:a16="http://schemas.microsoft.com/office/drawing/2014/main" id="{865AF8A4-33BC-4F1A-911C-12DCCF29E6E4}"/>
              </a:ext>
            </a:extLst>
          </p:cNvPr>
          <p:cNvSpPr>
            <a:spLocks noGrp="1"/>
          </p:cNvSpPr>
          <p:nvPr>
            <p:ph type="body" sz="quarter" idx="15"/>
          </p:nvPr>
        </p:nvSpPr>
        <p:spPr>
          <a:xfrm>
            <a:off x="457200" y="2962276"/>
            <a:ext cx="5638800" cy="2293810"/>
          </a:xfrm>
        </p:spPr>
        <p:txBody>
          <a:bodyPr>
            <a:normAutofit/>
          </a:bodyPr>
          <a:lstStyle/>
          <a:p>
            <a:pPr algn="just"/>
            <a:r>
              <a:rPr lang="en-US" dirty="0">
                <a:latin typeface="Times New Roman" panose="02020603050405020304" pitchFamily="18" charset="0"/>
                <a:cs typeface="Times New Roman" panose="02020603050405020304" pitchFamily="18" charset="0"/>
              </a:rPr>
              <a:t>The proposed techniques are used in this paper, for detecting the frauds in credit card system. The comparison are made for different machine learning algorithms such as </a:t>
            </a:r>
            <a:r>
              <a:rPr lang="en-US" b="1" dirty="0">
                <a:latin typeface="Times New Roman" panose="02020603050405020304" pitchFamily="18" charset="0"/>
                <a:cs typeface="Times New Roman" panose="02020603050405020304" pitchFamily="18" charset="0"/>
              </a:rPr>
              <a:t>Logistic Regression</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Decision Trees</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Random Forest</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Naive Bayes </a:t>
            </a:r>
            <a:r>
              <a:rPr lang="en-US" dirty="0">
                <a:latin typeface="Times New Roman" panose="02020603050405020304" pitchFamily="18" charset="0"/>
                <a:cs typeface="Times New Roman" panose="02020603050405020304" pitchFamily="18" charset="0"/>
              </a:rPr>
              <a:t>to determine which algorithm gives suits best and can be adapted by credit card merchants for identifying fraud transactions. The Figure1 shows the architectural diagram for representing the overall system framework.</a:t>
            </a:r>
          </a:p>
        </p:txBody>
      </p:sp>
      <p:pic>
        <p:nvPicPr>
          <p:cNvPr id="24" name="Picture Placeholder 23" descr="A snowy field with snow covered trees&#10;&#10;">
            <a:extLst>
              <a:ext uri="{FF2B5EF4-FFF2-40B4-BE49-F238E27FC236}">
                <a16:creationId xmlns:a16="http://schemas.microsoft.com/office/drawing/2014/main" id="{57CE5AFB-7187-4C2D-B242-7DFB03D9BCA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7943850" y="942975"/>
            <a:ext cx="3775041" cy="4968621"/>
          </a:xfrm>
        </p:spPr>
      </p:pic>
      <p:pic>
        <p:nvPicPr>
          <p:cNvPr id="26" name="Picture Placeholder 25" descr="snow covered pine leaves and pine cones&#10;">
            <a:extLst>
              <a:ext uri="{FF2B5EF4-FFF2-40B4-BE49-F238E27FC236}">
                <a16:creationId xmlns:a16="http://schemas.microsoft.com/office/drawing/2014/main" id="{36558FE3-0D16-474F-9215-B45433A9291D}"/>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a:stretch/>
        </p:blipFill>
        <p:spPr>
          <a:xfrm>
            <a:off x="6683883" y="1598485"/>
            <a:ext cx="2286000" cy="3657600"/>
          </a:xfrm>
        </p:spPr>
      </p:pic>
      <p:sp>
        <p:nvSpPr>
          <p:cNvPr id="2" name="Date Placeholder 1">
            <a:extLst>
              <a:ext uri="{FF2B5EF4-FFF2-40B4-BE49-F238E27FC236}">
                <a16:creationId xmlns:a16="http://schemas.microsoft.com/office/drawing/2014/main" id="{7AB4E9E8-56E4-460B-A054-A71EF0C99919}"/>
              </a:ext>
            </a:extLst>
          </p:cNvPr>
          <p:cNvSpPr>
            <a:spLocks noGrp="1"/>
          </p:cNvSpPr>
          <p:nvPr>
            <p:ph type="dt" sz="half" idx="10"/>
          </p:nvPr>
        </p:nvSpPr>
        <p:spPr>
          <a:xfrm>
            <a:off x="457200" y="6356350"/>
            <a:ext cx="2743200" cy="365125"/>
          </a:xfrm>
        </p:spPr>
        <p:txBody>
          <a:bodyPr/>
          <a:lstStyle/>
          <a:p>
            <a:r>
              <a:rPr lang="en-US"/>
              <a:t>2022</a:t>
            </a:r>
            <a:endParaRPr lang="en-US" dirty="0"/>
          </a:p>
        </p:txBody>
      </p:sp>
      <p:sp>
        <p:nvSpPr>
          <p:cNvPr id="3" name="Footer Placeholder 2">
            <a:extLst>
              <a:ext uri="{FF2B5EF4-FFF2-40B4-BE49-F238E27FC236}">
                <a16:creationId xmlns:a16="http://schemas.microsoft.com/office/drawing/2014/main" id="{A1087061-589F-4FC7-8B5A-546227C31F4A}"/>
              </a:ext>
            </a:extLst>
          </p:cNvPr>
          <p:cNvSpPr>
            <a:spLocks noGrp="1"/>
          </p:cNvSpPr>
          <p:nvPr>
            <p:ph type="ftr" sz="quarter" idx="11"/>
          </p:nvPr>
        </p:nvSpPr>
        <p:spPr>
          <a:xfrm>
            <a:off x="4038600" y="6356350"/>
            <a:ext cx="4114800" cy="365125"/>
          </a:xfrm>
        </p:spPr>
        <p:txBody>
          <a:bodyPr/>
          <a:lstStyle/>
          <a:p>
            <a:r>
              <a:rPr lang="en-US" dirty="0"/>
              <a:t>Credit card fraud detection using supervised machine learning</a:t>
            </a:r>
          </a:p>
        </p:txBody>
      </p:sp>
      <p:sp>
        <p:nvSpPr>
          <p:cNvPr id="4" name="Slide Number Placeholder 3">
            <a:extLst>
              <a:ext uri="{FF2B5EF4-FFF2-40B4-BE49-F238E27FC236}">
                <a16:creationId xmlns:a16="http://schemas.microsoft.com/office/drawing/2014/main" id="{D13D261B-78DC-43BA-8897-281BB35FE6F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5</a:t>
            </a:fld>
            <a:endParaRPr lang="en-US" dirty="0"/>
          </a:p>
        </p:txBody>
      </p:sp>
      <p:pic>
        <p:nvPicPr>
          <p:cNvPr id="15" name="Picture 14">
            <a:extLst>
              <a:ext uri="{FF2B5EF4-FFF2-40B4-BE49-F238E27FC236}">
                <a16:creationId xmlns:a16="http://schemas.microsoft.com/office/drawing/2014/main" id="{8AE1690B-C036-44E0-C23B-D0BA054128A1}"/>
              </a:ext>
            </a:extLst>
          </p:cNvPr>
          <p:cNvPicPr>
            <a:picLocks noChangeAspect="1"/>
          </p:cNvPicPr>
          <p:nvPr/>
        </p:nvPicPr>
        <p:blipFill>
          <a:blip r:embed="rId4"/>
          <a:stretch>
            <a:fillRect/>
          </a:stretch>
        </p:blipFill>
        <p:spPr>
          <a:xfrm>
            <a:off x="7943849" y="942974"/>
            <a:ext cx="3775041" cy="4968621"/>
          </a:xfrm>
          <a:prstGeom prst="rect">
            <a:avLst/>
          </a:prstGeom>
        </p:spPr>
      </p:pic>
      <p:pic>
        <p:nvPicPr>
          <p:cNvPr id="16" name="Picture 15">
            <a:extLst>
              <a:ext uri="{FF2B5EF4-FFF2-40B4-BE49-F238E27FC236}">
                <a16:creationId xmlns:a16="http://schemas.microsoft.com/office/drawing/2014/main" id="{02B6FC9C-D1AE-A910-47E4-767D3DAC4E38}"/>
              </a:ext>
            </a:extLst>
          </p:cNvPr>
          <p:cNvPicPr>
            <a:picLocks noChangeAspect="1"/>
          </p:cNvPicPr>
          <p:nvPr/>
        </p:nvPicPr>
        <p:blipFill>
          <a:blip r:embed="rId5"/>
          <a:stretch>
            <a:fillRect/>
          </a:stretch>
        </p:blipFill>
        <p:spPr>
          <a:xfrm>
            <a:off x="6683883" y="1598484"/>
            <a:ext cx="2286198" cy="3657917"/>
          </a:xfrm>
          <a:prstGeom prst="rect">
            <a:avLst/>
          </a:prstGeom>
        </p:spPr>
      </p:pic>
    </p:spTree>
    <p:extLst>
      <p:ext uri="{BB962C8B-B14F-4D97-AF65-F5344CB8AC3E}">
        <p14:creationId xmlns:p14="http://schemas.microsoft.com/office/powerpoint/2010/main" val="554560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a:extLst>
              <a:ext uri="{FF2B5EF4-FFF2-40B4-BE49-F238E27FC236}">
                <a16:creationId xmlns:a16="http://schemas.microsoft.com/office/drawing/2014/main" id="{629C894E-18C6-4FE6-966C-DC692B0C1F4D}"/>
              </a:ext>
            </a:extLst>
          </p:cNvPr>
          <p:cNvSpPr>
            <a:spLocks noGrp="1"/>
          </p:cNvSpPr>
          <p:nvPr>
            <p:ph type="title"/>
          </p:nvPr>
        </p:nvSpPr>
        <p:spPr>
          <a:xfrm>
            <a:off x="465212" y="381000"/>
            <a:ext cx="11269588" cy="1206567"/>
          </a:xfrm>
        </p:spPr>
        <p:txBody>
          <a:bodyPr/>
          <a:lstStyle/>
          <a:p>
            <a:pPr algn="ctr"/>
            <a:r>
              <a:rPr lang="en-US" dirty="0"/>
              <a:t>DESIGNS</a:t>
            </a:r>
          </a:p>
        </p:txBody>
      </p:sp>
      <p:sp>
        <p:nvSpPr>
          <p:cNvPr id="2" name="Date Placeholder 1">
            <a:extLst>
              <a:ext uri="{FF2B5EF4-FFF2-40B4-BE49-F238E27FC236}">
                <a16:creationId xmlns:a16="http://schemas.microsoft.com/office/drawing/2014/main" id="{9789B683-6888-4AB0-B33C-F434E6A3996C}"/>
              </a:ext>
            </a:extLst>
          </p:cNvPr>
          <p:cNvSpPr>
            <a:spLocks noGrp="1"/>
          </p:cNvSpPr>
          <p:nvPr>
            <p:ph type="dt" sz="half" idx="10"/>
          </p:nvPr>
        </p:nvSpPr>
        <p:spPr>
          <a:xfrm>
            <a:off x="459148" y="6356351"/>
            <a:ext cx="2741251" cy="332348"/>
          </a:xfrm>
        </p:spPr>
        <p:txBody>
          <a:bodyPr/>
          <a:lstStyle/>
          <a:p>
            <a:r>
              <a:rPr lang="en-US"/>
              <a:t>2022</a:t>
            </a:r>
            <a:endParaRPr lang="en-US" dirty="0"/>
          </a:p>
        </p:txBody>
      </p:sp>
      <p:sp>
        <p:nvSpPr>
          <p:cNvPr id="3" name="Footer Placeholder 2">
            <a:extLst>
              <a:ext uri="{FF2B5EF4-FFF2-40B4-BE49-F238E27FC236}">
                <a16:creationId xmlns:a16="http://schemas.microsoft.com/office/drawing/2014/main" id="{75DAD411-FD2F-4A4A-A2A2-C4A65DB5D342}"/>
              </a:ext>
            </a:extLst>
          </p:cNvPr>
          <p:cNvSpPr>
            <a:spLocks noGrp="1"/>
          </p:cNvSpPr>
          <p:nvPr>
            <p:ph type="ftr" sz="quarter" idx="11"/>
          </p:nvPr>
        </p:nvSpPr>
        <p:spPr>
          <a:xfrm>
            <a:off x="4041522" y="6356351"/>
            <a:ext cx="4111877" cy="332348"/>
          </a:xfrm>
        </p:spPr>
        <p:txBody>
          <a:bodyPr/>
          <a:lstStyle/>
          <a:p>
            <a:r>
              <a:rPr lang="en-US"/>
              <a:t>Credit card fraud detection using supervised machine learning</a:t>
            </a:r>
            <a:endParaRPr lang="en-US" dirty="0"/>
          </a:p>
        </p:txBody>
      </p:sp>
      <p:sp>
        <p:nvSpPr>
          <p:cNvPr id="4" name="Slide Number Placeholder 3">
            <a:extLst>
              <a:ext uri="{FF2B5EF4-FFF2-40B4-BE49-F238E27FC236}">
                <a16:creationId xmlns:a16="http://schemas.microsoft.com/office/drawing/2014/main" id="{533382DC-C894-407F-BAC2-1C1C5A1C5F4A}"/>
              </a:ext>
            </a:extLst>
          </p:cNvPr>
          <p:cNvSpPr>
            <a:spLocks noGrp="1"/>
          </p:cNvSpPr>
          <p:nvPr>
            <p:ph type="sldNum" sz="quarter" idx="12"/>
          </p:nvPr>
        </p:nvSpPr>
        <p:spPr>
          <a:xfrm>
            <a:off x="8612548" y="6356351"/>
            <a:ext cx="2741251" cy="332348"/>
          </a:xfrm>
        </p:spPr>
        <p:txBody>
          <a:bodyPr/>
          <a:lstStyle/>
          <a:p>
            <a:fld id="{294A09A9-5501-47C1-A89A-A340965A2BE2}" type="slidenum">
              <a:rPr lang="en-US" smtClean="0"/>
              <a:pPr/>
              <a:t>6</a:t>
            </a:fld>
            <a:endParaRPr lang="en-US" dirty="0"/>
          </a:p>
        </p:txBody>
      </p:sp>
      <p:pic>
        <p:nvPicPr>
          <p:cNvPr id="33" name="Picture Placeholder 32">
            <a:extLst>
              <a:ext uri="{FF2B5EF4-FFF2-40B4-BE49-F238E27FC236}">
                <a16:creationId xmlns:a16="http://schemas.microsoft.com/office/drawing/2014/main" id="{AFA99B2E-B1CC-1F8F-8D90-8868C50A3B6B}"/>
              </a:ext>
            </a:extLst>
          </p:cNvPr>
          <p:cNvPicPr>
            <a:picLocks noGrp="1" noChangeAspect="1"/>
          </p:cNvPicPr>
          <p:nvPr>
            <p:ph type="pic" sz="quarter" idx="14"/>
          </p:nvPr>
        </p:nvPicPr>
        <p:blipFill>
          <a:blip r:embed="rId2"/>
          <a:srcRect l="1645" r="1645"/>
          <a:stretch>
            <a:fillRect/>
          </a:stretch>
        </p:blipFill>
        <p:spPr>
          <a:xfrm>
            <a:off x="1123950" y="1304926"/>
            <a:ext cx="9915525" cy="4629150"/>
          </a:xfrm>
          <a:prstGeom prst="rect">
            <a:avLst/>
          </a:prstGeom>
        </p:spPr>
      </p:pic>
      <p:sp>
        <p:nvSpPr>
          <p:cNvPr id="50" name="Footer Placeholder 2">
            <a:extLst>
              <a:ext uri="{FF2B5EF4-FFF2-40B4-BE49-F238E27FC236}">
                <a16:creationId xmlns:a16="http://schemas.microsoft.com/office/drawing/2014/main" id="{2245E194-F93B-22C1-49BC-5A5C7FBBD2CD}"/>
              </a:ext>
            </a:extLst>
          </p:cNvPr>
          <p:cNvSpPr txBox="1">
            <a:spLocks/>
          </p:cNvSpPr>
          <p:nvPr/>
        </p:nvSpPr>
        <p:spPr>
          <a:xfrm>
            <a:off x="4193922" y="5934076"/>
            <a:ext cx="4111877" cy="422275"/>
          </a:xfrm>
          <a:prstGeom prst="rect">
            <a:avLst/>
          </a:prstGeom>
        </p:spPr>
        <p:txBody>
          <a:bodyPr vert="horz" lIns="91440" tIns="45720" rIns="91440" bIns="45720" rtlCol="0" anchor="ctr"/>
          <a:lstStyle>
            <a:defPPr>
              <a:defRPr lang="en-US"/>
            </a:defPPr>
            <a:lvl1pPr marL="0" algn="ct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800" dirty="0">
                <a:effectLst/>
                <a:latin typeface="Times New Roman" panose="02020603050405020304" pitchFamily="18" charset="0"/>
                <a:ea typeface="Times New Roman" panose="02020603050405020304" pitchFamily="18" charset="0"/>
              </a:rPr>
              <a:t>flow chart</a:t>
            </a:r>
            <a:endParaRPr lang="en-IN"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1129530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TextBox 82">
            <a:extLst>
              <a:ext uri="{FF2B5EF4-FFF2-40B4-BE49-F238E27FC236}">
                <a16:creationId xmlns:a16="http://schemas.microsoft.com/office/drawing/2014/main" id="{A07EDC19-BF1F-949D-5AA6-6E1D65EB70B4}"/>
              </a:ext>
            </a:extLst>
          </p:cNvPr>
          <p:cNvSpPr txBox="1"/>
          <p:nvPr/>
        </p:nvSpPr>
        <p:spPr>
          <a:xfrm>
            <a:off x="3333750" y="6037733"/>
            <a:ext cx="5334000" cy="369332"/>
          </a:xfrm>
          <a:prstGeom prst="rect">
            <a:avLst/>
          </a:prstGeom>
          <a:noFill/>
        </p:spPr>
        <p:txBody>
          <a:bodyPr wrap="square">
            <a:spAutoFit/>
          </a:bodyPr>
          <a:lstStyle/>
          <a:p>
            <a:pPr marL="1856740">
              <a:spcBef>
                <a:spcPts val="470"/>
              </a:spcBef>
              <a:spcAft>
                <a:spcPts val="0"/>
              </a:spcAft>
            </a:pPr>
            <a:r>
              <a:rPr lang="en-US" sz="1800" dirty="0">
                <a:effectLst/>
                <a:latin typeface="Times New Roman" panose="02020603050405020304" pitchFamily="18" charset="0"/>
                <a:ea typeface="Times New Roman" panose="02020603050405020304" pitchFamily="18" charset="0"/>
              </a:rPr>
              <a:t>Architecture diagram</a:t>
            </a:r>
            <a:endParaRPr lang="en-IN" sz="1800" dirty="0">
              <a:effectLst/>
              <a:latin typeface="Times New Roman" panose="02020603050405020304" pitchFamily="18" charset="0"/>
              <a:ea typeface="Times New Roman" panose="02020603050405020304" pitchFamily="18" charset="0"/>
            </a:endParaRPr>
          </a:p>
        </p:txBody>
      </p:sp>
      <p:pic>
        <p:nvPicPr>
          <p:cNvPr id="84" name="Picture 83">
            <a:extLst>
              <a:ext uri="{FF2B5EF4-FFF2-40B4-BE49-F238E27FC236}">
                <a16:creationId xmlns:a16="http://schemas.microsoft.com/office/drawing/2014/main" id="{2482E7D8-2F5E-AA18-750A-8B164F0CC23A}"/>
              </a:ext>
            </a:extLst>
          </p:cNvPr>
          <p:cNvPicPr>
            <a:picLocks noChangeAspect="1"/>
          </p:cNvPicPr>
          <p:nvPr/>
        </p:nvPicPr>
        <p:blipFill>
          <a:blip r:embed="rId2"/>
          <a:stretch>
            <a:fillRect/>
          </a:stretch>
        </p:blipFill>
        <p:spPr>
          <a:xfrm>
            <a:off x="1095375" y="1295400"/>
            <a:ext cx="10153649" cy="4495800"/>
          </a:xfrm>
          <a:prstGeom prst="rect">
            <a:avLst/>
          </a:prstGeom>
        </p:spPr>
      </p:pic>
      <p:sp>
        <p:nvSpPr>
          <p:cNvPr id="85" name="Date Placeholder 84">
            <a:extLst>
              <a:ext uri="{FF2B5EF4-FFF2-40B4-BE49-F238E27FC236}">
                <a16:creationId xmlns:a16="http://schemas.microsoft.com/office/drawing/2014/main" id="{1A65FE95-F188-19BF-8732-302910156B76}"/>
              </a:ext>
            </a:extLst>
          </p:cNvPr>
          <p:cNvSpPr>
            <a:spLocks noGrp="1"/>
          </p:cNvSpPr>
          <p:nvPr>
            <p:ph type="dt" sz="half" idx="10"/>
          </p:nvPr>
        </p:nvSpPr>
        <p:spPr/>
        <p:txBody>
          <a:bodyPr/>
          <a:lstStyle/>
          <a:p>
            <a:r>
              <a:rPr lang="en-US"/>
              <a:t>2022</a:t>
            </a:r>
            <a:endParaRPr lang="en-US" dirty="0"/>
          </a:p>
        </p:txBody>
      </p:sp>
      <p:sp>
        <p:nvSpPr>
          <p:cNvPr id="86" name="Footer Placeholder 85">
            <a:extLst>
              <a:ext uri="{FF2B5EF4-FFF2-40B4-BE49-F238E27FC236}">
                <a16:creationId xmlns:a16="http://schemas.microsoft.com/office/drawing/2014/main" id="{4FFF2619-4289-3D80-FD4C-402EAA8A34D8}"/>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87" name="Slide Number Placeholder 86">
            <a:extLst>
              <a:ext uri="{FF2B5EF4-FFF2-40B4-BE49-F238E27FC236}">
                <a16:creationId xmlns:a16="http://schemas.microsoft.com/office/drawing/2014/main" id="{3E2ADC2F-046A-0B31-A3B5-9869D4463BC3}"/>
              </a:ext>
            </a:extLst>
          </p:cNvPr>
          <p:cNvSpPr>
            <a:spLocks noGrp="1"/>
          </p:cNvSpPr>
          <p:nvPr>
            <p:ph type="sldNum" sz="quarter" idx="12"/>
          </p:nvPr>
        </p:nvSpPr>
        <p:spPr/>
        <p:txBody>
          <a:bodyPr/>
          <a:lstStyle/>
          <a:p>
            <a:fld id="{294A09A9-5501-47C1-A89A-A340965A2BE2}" type="slidenum">
              <a:rPr lang="en-US" smtClean="0"/>
              <a:t>7</a:t>
            </a:fld>
            <a:endParaRPr lang="en-US" dirty="0"/>
          </a:p>
        </p:txBody>
      </p:sp>
    </p:spTree>
    <p:extLst>
      <p:ext uri="{BB962C8B-B14F-4D97-AF65-F5344CB8AC3E}">
        <p14:creationId xmlns:p14="http://schemas.microsoft.com/office/powerpoint/2010/main" val="2488837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381000"/>
            <a:ext cx="11277600" cy="1325563"/>
          </a:xfrm>
        </p:spPr>
        <p:txBody>
          <a:bodyPr/>
          <a:lstStyle/>
          <a:p>
            <a:pPr algn="ctr"/>
            <a:r>
              <a:rPr lang="en-US" dirty="0"/>
              <a:t>SCREENSHORTS</a:t>
            </a:r>
          </a:p>
        </p:txBody>
      </p:sp>
      <p:sp>
        <p:nvSpPr>
          <p:cNvPr id="3" name="Date Placeholder 2">
            <a:extLst>
              <a:ext uri="{FF2B5EF4-FFF2-40B4-BE49-F238E27FC236}">
                <a16:creationId xmlns:a16="http://schemas.microsoft.com/office/drawing/2014/main" id="{CC8A9AFD-0E39-4031-BFE3-2526B0031471}"/>
              </a:ext>
            </a:extLst>
          </p:cNvPr>
          <p:cNvSpPr>
            <a:spLocks noGrp="1"/>
          </p:cNvSpPr>
          <p:nvPr>
            <p:ph type="dt" sz="half" idx="10"/>
          </p:nvPr>
        </p:nvSpPr>
        <p:spPr>
          <a:xfrm>
            <a:off x="457200" y="6356350"/>
            <a:ext cx="2743200" cy="365125"/>
          </a:xfrm>
        </p:spPr>
        <p:txBody>
          <a:bodyPr/>
          <a:lstStyle/>
          <a:p>
            <a:r>
              <a:rPr lang="en-US"/>
              <a:t>2022</a:t>
            </a:r>
            <a:endParaRPr lang="en-US" dirty="0"/>
          </a:p>
        </p:txBody>
      </p:sp>
      <p:sp>
        <p:nvSpPr>
          <p:cNvPr id="4" name="Footer Placeholder 3">
            <a:extLst>
              <a:ext uri="{FF2B5EF4-FFF2-40B4-BE49-F238E27FC236}">
                <a16:creationId xmlns:a16="http://schemas.microsoft.com/office/drawing/2014/main" id="{A0CE4071-0E64-4887-A97D-3DCF1AF2A5FD}"/>
              </a:ext>
            </a:extLst>
          </p:cNvPr>
          <p:cNvSpPr>
            <a:spLocks noGrp="1"/>
          </p:cNvSpPr>
          <p:nvPr>
            <p:ph type="ftr" sz="quarter" idx="11"/>
          </p:nvPr>
        </p:nvSpPr>
        <p:spPr>
          <a:xfrm>
            <a:off x="4038600" y="6356350"/>
            <a:ext cx="4114800" cy="365125"/>
          </a:xfrm>
        </p:spPr>
        <p:txBody>
          <a:bodyPr/>
          <a:lstStyle/>
          <a:p>
            <a:r>
              <a:rPr lang="en-US" dirty="0"/>
              <a:t>Credit card fraud detection using supervised machine learning</a:t>
            </a:r>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8</a:t>
            </a:fld>
            <a:endParaRPr lang="en-US" dirty="0"/>
          </a:p>
        </p:txBody>
      </p:sp>
      <p:pic>
        <p:nvPicPr>
          <p:cNvPr id="2" name="Picture 1">
            <a:extLst>
              <a:ext uri="{FF2B5EF4-FFF2-40B4-BE49-F238E27FC236}">
                <a16:creationId xmlns:a16="http://schemas.microsoft.com/office/drawing/2014/main" id="{3607FE3E-933E-7FA1-B72F-1AAE4291D663}"/>
              </a:ext>
            </a:extLst>
          </p:cNvPr>
          <p:cNvPicPr>
            <a:picLocks noChangeAspect="1"/>
          </p:cNvPicPr>
          <p:nvPr/>
        </p:nvPicPr>
        <p:blipFill>
          <a:blip r:embed="rId2"/>
          <a:stretch>
            <a:fillRect/>
          </a:stretch>
        </p:blipFill>
        <p:spPr>
          <a:xfrm>
            <a:off x="690740" y="1447801"/>
            <a:ext cx="10834510" cy="4705350"/>
          </a:xfrm>
          <a:prstGeom prst="rect">
            <a:avLst/>
          </a:prstGeom>
        </p:spPr>
      </p:pic>
    </p:spTree>
    <p:extLst>
      <p:ext uri="{BB962C8B-B14F-4D97-AF65-F5344CB8AC3E}">
        <p14:creationId xmlns:p14="http://schemas.microsoft.com/office/powerpoint/2010/main" val="1459801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778C7E9-9BF9-45C0-8830-7F5E91C7AA42}"/>
              </a:ext>
            </a:extLst>
          </p:cNvPr>
          <p:cNvSpPr>
            <a:spLocks noGrp="1"/>
          </p:cNvSpPr>
          <p:nvPr>
            <p:ph type="dt" sz="half" idx="10"/>
          </p:nvPr>
        </p:nvSpPr>
        <p:spPr/>
        <p:txBody>
          <a:bodyPr/>
          <a:lstStyle/>
          <a:p>
            <a:r>
              <a:rPr lang="en-US"/>
              <a:t>2022</a:t>
            </a:r>
            <a:endParaRPr lang="en-US" dirty="0"/>
          </a:p>
        </p:txBody>
      </p:sp>
      <p:sp>
        <p:nvSpPr>
          <p:cNvPr id="4" name="Footer Placeholder 3">
            <a:extLst>
              <a:ext uri="{FF2B5EF4-FFF2-40B4-BE49-F238E27FC236}">
                <a16:creationId xmlns:a16="http://schemas.microsoft.com/office/drawing/2014/main" id="{ACE50670-6B1D-47D1-9E4C-FCFAACEDABBC}"/>
              </a:ext>
            </a:extLst>
          </p:cNvPr>
          <p:cNvSpPr>
            <a:spLocks noGrp="1"/>
          </p:cNvSpPr>
          <p:nvPr>
            <p:ph type="ftr" sz="quarter" idx="11"/>
          </p:nvPr>
        </p:nvSpPr>
        <p:spPr/>
        <p:txBody>
          <a:bodyPr/>
          <a:lstStyle/>
          <a:p>
            <a:r>
              <a:rPr lang="en-US"/>
              <a:t>Credit card fraud detection using supervised machine learning</a:t>
            </a:r>
            <a:endParaRPr lang="en-US" dirty="0"/>
          </a:p>
        </p:txBody>
      </p:sp>
      <p:sp>
        <p:nvSpPr>
          <p:cNvPr id="5" name="Slide Number Placeholder 4">
            <a:extLst>
              <a:ext uri="{FF2B5EF4-FFF2-40B4-BE49-F238E27FC236}">
                <a16:creationId xmlns:a16="http://schemas.microsoft.com/office/drawing/2014/main" id="{BD9A0010-CB64-46BA-9DD5-2071C0A76E75}"/>
              </a:ext>
            </a:extLst>
          </p:cNvPr>
          <p:cNvSpPr>
            <a:spLocks noGrp="1"/>
          </p:cNvSpPr>
          <p:nvPr>
            <p:ph type="sldNum" sz="quarter" idx="12"/>
          </p:nvPr>
        </p:nvSpPr>
        <p:spPr/>
        <p:txBody>
          <a:bodyPr/>
          <a:lstStyle/>
          <a:p>
            <a:fld id="{294A09A9-5501-47C1-A89A-A340965A2BE2}" type="slidenum">
              <a:rPr lang="en-US" smtClean="0"/>
              <a:pPr/>
              <a:t>9</a:t>
            </a:fld>
            <a:endParaRPr lang="en-US" dirty="0"/>
          </a:p>
        </p:txBody>
      </p:sp>
      <p:pic>
        <p:nvPicPr>
          <p:cNvPr id="10" name="Content Placeholder 9">
            <a:extLst>
              <a:ext uri="{FF2B5EF4-FFF2-40B4-BE49-F238E27FC236}">
                <a16:creationId xmlns:a16="http://schemas.microsoft.com/office/drawing/2014/main" id="{E5645128-0AE4-7AEC-ECD0-B2731C2CCBC2}"/>
              </a:ext>
            </a:extLst>
          </p:cNvPr>
          <p:cNvPicPr>
            <a:picLocks noGrp="1" noChangeAspect="1"/>
          </p:cNvPicPr>
          <p:nvPr>
            <p:ph idx="1"/>
          </p:nvPr>
        </p:nvPicPr>
        <p:blipFill>
          <a:blip r:embed="rId2"/>
          <a:stretch>
            <a:fillRect/>
          </a:stretch>
        </p:blipFill>
        <p:spPr>
          <a:xfrm>
            <a:off x="997415" y="1295400"/>
            <a:ext cx="10349569" cy="4881563"/>
          </a:xfrm>
        </p:spPr>
      </p:pic>
    </p:spTree>
    <p:extLst>
      <p:ext uri="{BB962C8B-B14F-4D97-AF65-F5344CB8AC3E}">
        <p14:creationId xmlns:p14="http://schemas.microsoft.com/office/powerpoint/2010/main" val="1489492820"/>
      </p:ext>
    </p:extLst>
  </p:cSld>
  <p:clrMapOvr>
    <a:masterClrMapping/>
  </p:clrMapOvr>
</p:sld>
</file>

<file path=ppt/theme/theme1.xml><?xml version="1.0" encoding="utf-8"?>
<a:theme xmlns:a="http://schemas.openxmlformats.org/drawingml/2006/main" name="Office Theme">
  <a:themeElements>
    <a:clrScheme name="Custom 73">
      <a:dk1>
        <a:sysClr val="windowText" lastClr="000000"/>
      </a:dk1>
      <a:lt1>
        <a:sysClr val="window" lastClr="FFFFFF"/>
      </a:lt1>
      <a:dk2>
        <a:srgbClr val="44546A"/>
      </a:dk2>
      <a:lt2>
        <a:srgbClr val="E7E6E6"/>
      </a:lt2>
      <a:accent1>
        <a:srgbClr val="C4EEF2"/>
      </a:accent1>
      <a:accent2>
        <a:srgbClr val="9CD3D9"/>
      </a:accent2>
      <a:accent3>
        <a:srgbClr val="387373"/>
      </a:accent3>
      <a:accent4>
        <a:srgbClr val="022E40"/>
      </a:accent4>
      <a:accent5>
        <a:srgbClr val="F2E4C9"/>
      </a:accent5>
      <a:accent6>
        <a:srgbClr val="FFFFF5"/>
      </a:accent6>
      <a:hlink>
        <a:srgbClr val="0563C1"/>
      </a:hlink>
      <a:folHlink>
        <a:srgbClr val="954F72"/>
      </a:folHlink>
    </a:clrScheme>
    <a:fontScheme name="Custom 114">
      <a:majorFont>
        <a:latin typeface="Bodoni MT"/>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nowscape_tm44613219_Win32_JB_SL_v3" id="{1C87AC08-773C-4510-A4A8-B1D3594C4029}" vid="{72F6DBE6-EDB8-4427-B790-8ECF5ED625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D91B5A3C-8B2E-4B35-A109-4713D9D356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473F6E9-2FA5-4F36-A42B-ED7213C4AABD}">
  <ds:schemaRefs>
    <ds:schemaRef ds:uri="http://schemas.microsoft.com/sharepoint/v3/contenttype/forms"/>
  </ds:schemaRefs>
</ds:datastoreItem>
</file>

<file path=customXml/itemProps3.xml><?xml version="1.0" encoding="utf-8"?>
<ds:datastoreItem xmlns:ds="http://schemas.openxmlformats.org/officeDocument/2006/customXml" ds:itemID="{F0576AF5-45CB-4D7F-8506-5C2B8F7E0CB6}">
  <ds:schemaRefs>
    <ds:schemaRef ds:uri="http://purl.org/dc/terms/"/>
    <ds:schemaRef ds:uri="http://purl.org/dc/elements/1.1/"/>
    <ds:schemaRef ds:uri="http://purl.org/dc/dcmitype/"/>
    <ds:schemaRef ds:uri="http://schemas.microsoft.com/office/infopath/2007/PartnerControls"/>
    <ds:schemaRef ds:uri="http://schemas.microsoft.com/office/2006/documentManagement/types"/>
    <ds:schemaRef ds:uri="http://schemas.microsoft.com/sharepoint/v3"/>
    <ds:schemaRef ds:uri="http://www.w3.org/XML/1998/namespace"/>
    <ds:schemaRef ds:uri="http://schemas.openxmlformats.org/package/2006/metadata/core-properties"/>
    <ds:schemaRef ds:uri="230e9df3-be65-4c73-a93b-d1236ebd677e"/>
    <ds:schemaRef ds:uri="16c05727-aa75-4e4a-9b5f-8a80a1165891"/>
    <ds:schemaRef ds:uri="71af3243-3dd4-4a8d-8c0d-dd76da1f02a5"/>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Snowscape presentation</Template>
  <TotalTime>303</TotalTime>
  <Words>420</Words>
  <Application>Microsoft Office PowerPoint</Application>
  <PresentationFormat>Widescreen</PresentationFormat>
  <Paragraphs>59</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Bodoni MT</vt:lpstr>
      <vt:lpstr>Calibri</vt:lpstr>
      <vt:lpstr>Source Sans Pro Light</vt:lpstr>
      <vt:lpstr>Times New Roman</vt:lpstr>
      <vt:lpstr>Trebuchet MS</vt:lpstr>
      <vt:lpstr>Office Theme</vt:lpstr>
      <vt:lpstr>PowerPoint Presentation</vt:lpstr>
      <vt:lpstr>CONTENTS</vt:lpstr>
      <vt:lpstr>INTRODUCTION</vt:lpstr>
      <vt:lpstr>OBJECTIVES</vt:lpstr>
      <vt:lpstr>TECHNOLOGY USED</vt:lpstr>
      <vt:lpstr>DESIGNS</vt:lpstr>
      <vt:lpstr>PowerPoint Presentation</vt:lpstr>
      <vt:lpstr>SCREENSHORTS</vt:lpstr>
      <vt:lpstr>PowerPoint Presentation</vt:lpstr>
      <vt:lpstr>PowerPoint Presentation</vt:lpstr>
      <vt:lpstr>OUTCOMES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Shashank Singh</dc:creator>
  <cp:lastModifiedBy>Piyush Kumar</cp:lastModifiedBy>
  <cp:revision>5</cp:revision>
  <dcterms:created xsi:type="dcterms:W3CDTF">2022-05-16T01:53:52Z</dcterms:created>
  <dcterms:modified xsi:type="dcterms:W3CDTF">2022-05-19T07:46:31Z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